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5050"/>
    <a:srgbClr val="FFFFFF"/>
    <a:srgbClr val="9900CC"/>
    <a:srgbClr val="FF3399"/>
    <a:srgbClr val="FF0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22F09-3E03-4E54-B283-B568DF3297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50A0-E3B0-4CA4-8AE6-F3F222632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ojogoing.com/good-bad-interes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Più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Meno,Interessante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Pensiero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creativo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 Edward de Bono</a:t>
            </a:r>
          </a:p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Power point di Keira Chetcuti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5" y="5522860"/>
            <a:ext cx="1341236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92" y="5727094"/>
            <a:ext cx="1725318" cy="92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918" y="5727094"/>
            <a:ext cx="1060796" cy="1060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624" y="5855121"/>
            <a:ext cx="2908044" cy="670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769" y="188872"/>
            <a:ext cx="2847079" cy="2530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7668" y="6189836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2019-3-MT01-KA205-074043</a:t>
            </a:r>
          </a:p>
        </p:txBody>
      </p:sp>
    </p:spTree>
    <p:extLst>
      <p:ext uri="{BB962C8B-B14F-4D97-AF65-F5344CB8AC3E}">
        <p14:creationId xmlns:p14="http://schemas.microsoft.com/office/powerpoint/2010/main" val="37222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Argomento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 studio 3: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99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Supponiamo che la telepatia abbia funzionato e che tu possa dire esattamente cosa pensavano gli altri e quando pensavano a te. </a:t>
            </a:r>
          </a:p>
          <a:p>
            <a:pPr marL="0" indent="0">
              <a:buNone/>
            </a:pPr>
            <a:endParaRPr lang="it-IT" b="1" dirty="0">
              <a:solidFill>
                <a:srgbClr val="009999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99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Fai un P.M.I su questo. E’ una buona idea?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99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{p.130}</a:t>
            </a:r>
            <a:endParaRPr lang="en-US" b="1" dirty="0">
              <a:solidFill>
                <a:srgbClr val="009999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31" y="4389029"/>
            <a:ext cx="444436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L’abbiamo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provato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7" y="1275142"/>
            <a:ext cx="9914593" cy="49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Unisciti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Padlet per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condividere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tuoi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punti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utilizzando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P.M.I.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Collegamento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padlet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https://app.funretrospectives.com/agendas/-MeBB9htMu-fd1qA93UT#mainCourse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167" y="1888847"/>
            <a:ext cx="8315665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Titoli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 coda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Immagine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provenienza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: 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http://mojogoing.com/good-bad-interesting/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 your Child how to think by Edward de Bono (1993/1992). Penguin Publishers, UK/ Viking. Mc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Quaig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Group Inc. 1992</a:t>
            </a:r>
          </a:p>
          <a:p>
            <a:pPr marL="0" indent="0"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Online P.M.I @ https://app.funretrospectives.com/agendas/-MeBB9htMu-fd1qA93UT#mainCourse</a:t>
            </a:r>
          </a:p>
          <a:p>
            <a:pPr marL="0" indent="0"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20" y="354606"/>
            <a:ext cx="3296871" cy="1336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669" y="4937669"/>
            <a:ext cx="21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Grazie !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17" y="1825625"/>
            <a:ext cx="772376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28" y="365125"/>
            <a:ext cx="1633870" cy="176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9121"/>
            <a:ext cx="1739537" cy="217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016" y="4818251"/>
            <a:ext cx="355427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9" y="741268"/>
            <a:ext cx="10349442" cy="53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P.M.I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adattato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da: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852" y="887066"/>
            <a:ext cx="4726909" cy="56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Amplia la tua mente aggiungendo un’altra prospettiva.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93" y="2528982"/>
            <a:ext cx="73524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 Il PMI è uno strumento di ricerca e di valutazione. Vediamo cosa succede se guardiamo in tutte le direzioni.</a:t>
            </a:r>
          </a:p>
          <a:p>
            <a:pPr marL="0" indent="0">
              <a:buNone/>
            </a:pPr>
            <a: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{p. 128}</a:t>
            </a:r>
            <a:endParaRPr lang="en-US" sz="48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360" y="4306142"/>
            <a:ext cx="2377646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Analizza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una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situazione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usando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P.M.I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Guarda prima nella direzione “più” e osserva attentamente ciò che vedi.</a:t>
            </a:r>
          </a:p>
          <a:p>
            <a:r>
              <a:rPr lang="it-IT" b="1" dirty="0">
                <a:solidFill>
                  <a:srgbClr val="00B05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Guarda ora specificatamente nella direzione “meno” e osserva attentamente ciò che vedi.</a:t>
            </a:r>
          </a:p>
          <a:p>
            <a:r>
              <a:rPr lang="it-IT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Infine guarda nella direzione “interessante”.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33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Nota bene: Mantieni in ordine la sequenza da PMI.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3" y="4961202"/>
            <a:ext cx="332260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601" y="4693732"/>
            <a:ext cx="385300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291549"/>
            <a:ext cx="10929730" cy="1399140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“Più” e “meno” sono fattibili, ma cosa aiuterà a prendere in considerazione il punto “interessante”?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221511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Poniti queste domande o usa frasi come:</a:t>
            </a:r>
          </a:p>
          <a:p>
            <a:pPr lvl="1"/>
            <a:r>
              <a:rPr lang="it-IT" sz="3900" b="1" dirty="0">
                <a:solidFill>
                  <a:srgbClr val="FF66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“Interessante vedere cosa accadrebbe se…”</a:t>
            </a:r>
            <a:endParaRPr lang="it-IT" sz="3900" b="1" dirty="0">
              <a:solidFill>
                <a:srgbClr val="3333CC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lvl="1"/>
            <a:r>
              <a:rPr lang="it-IT" sz="3900" b="1" dirty="0">
                <a:solidFill>
                  <a:srgbClr val="3333CC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“Interessante vedere cosa potrebbe portare a …”</a:t>
            </a:r>
          </a:p>
          <a:p>
            <a:pPr lvl="1"/>
            <a:r>
              <a:rPr lang="it-IT" sz="39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“Cosa accadrebbe se …”</a:t>
            </a:r>
          </a:p>
          <a:p>
            <a:pPr marL="457200" lvl="1" indent="0">
              <a:buNone/>
            </a:pPr>
            <a:r>
              <a:rPr lang="it-IT" sz="3900" b="1" dirty="0">
                <a:solidFill>
                  <a:srgbClr val="FF33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Suggerimento: i punti “interessante” non sono né buoni né cattivi, ma semplicemente di particolare interesse. {p.129}</a:t>
            </a:r>
          </a:p>
        </p:txBody>
      </p:sp>
    </p:spTree>
    <p:extLst>
      <p:ext uri="{BB962C8B-B14F-4D97-AF65-F5344CB8AC3E}">
        <p14:creationId xmlns:p14="http://schemas.microsoft.com/office/powerpoint/2010/main" val="27015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Esercizi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da </a:t>
            </a:r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provare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 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Argomento di studio 1:</a:t>
            </a:r>
          </a:p>
          <a:p>
            <a:pPr marL="0" indent="0">
              <a:buNone/>
            </a:pPr>
            <a:r>
              <a:rPr lang="it-IT" sz="3600" b="1" dirty="0">
                <a:solidFill>
                  <a:srgbClr val="9900CC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Gli studenti dovrebbero dare un volto agli insegnanti ? </a:t>
            </a:r>
          </a:p>
          <a:p>
            <a:pPr marL="0" indent="0">
              <a:buNone/>
            </a:pPr>
            <a:r>
              <a:rPr lang="it-IT" sz="3600" b="1" dirty="0">
                <a:solidFill>
                  <a:srgbClr val="9900CC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Fai un P.M.I su questa idea.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9900CC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{p 130}</a:t>
            </a:r>
            <a:endParaRPr lang="en-US" sz="2400" b="1" dirty="0">
              <a:solidFill>
                <a:srgbClr val="9900CC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43" y="3860282"/>
            <a:ext cx="3968840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Argomento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 studio 2: </a:t>
            </a:r>
            <a:endParaRPr 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505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Un genitore pensa che i figli guardino troppa TV o navighino in rete. Una gettoniera è posizionata vicino al televisore o vicino al router internet. Chiunque voglia guardare la TV o utilizzare internet deve pagare l’ora.</a:t>
            </a:r>
          </a:p>
          <a:p>
            <a:pPr marL="0" indent="0">
              <a:buNone/>
            </a:pPr>
            <a:endParaRPr lang="it-IT" b="1" dirty="0">
              <a:solidFill>
                <a:srgbClr val="FF505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505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Fai un P.M.I su questo caso.</a:t>
            </a:r>
          </a:p>
          <a:p>
            <a:pPr marL="0" indent="0">
              <a:buNone/>
            </a:pPr>
            <a:endParaRPr lang="en-GB" b="1" dirty="0">
              <a:solidFill>
                <a:srgbClr val="FF505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505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505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{p.130}</a:t>
            </a:r>
            <a:endParaRPr lang="en-US" b="1" dirty="0">
              <a:solidFill>
                <a:srgbClr val="FF505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444" y="3897643"/>
            <a:ext cx="235935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431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Andika</vt:lpstr>
      <vt:lpstr>Arial</vt:lpstr>
      <vt:lpstr>Calibri</vt:lpstr>
      <vt:lpstr>Calibri Light</vt:lpstr>
      <vt:lpstr>Office Theme</vt:lpstr>
      <vt:lpstr>Più, Meno,Interessante</vt:lpstr>
      <vt:lpstr>Presentazione standard di PowerPoint</vt:lpstr>
      <vt:lpstr>P.M.I adattato da:</vt:lpstr>
      <vt:lpstr>Amplia la tua mente aggiungendo un’altra prospettiva.</vt:lpstr>
      <vt:lpstr>Presentazione standard di PowerPoint</vt:lpstr>
      <vt:lpstr>Analizza una situazione usando P.M.I</vt:lpstr>
      <vt:lpstr>“Più” e “meno” sono fattibili, ma cosa aiuterà a prendere in considerazione il punto “interessante”?</vt:lpstr>
      <vt:lpstr>Esercizi da provare! </vt:lpstr>
      <vt:lpstr>Argomento di studio 2: </vt:lpstr>
      <vt:lpstr>Argomento di studio 3:</vt:lpstr>
      <vt:lpstr>L’abbiamo provato!</vt:lpstr>
      <vt:lpstr>Unisciti a noi su Padlet per condividere i tuoi punti utilizzando P.M.I.</vt:lpstr>
      <vt:lpstr>https://app.funretrospectives.com/agendas/-MeBB9htMu-fd1qA93UT#mainCourse</vt:lpstr>
      <vt:lpstr>Titoli di coda</vt:lpstr>
      <vt:lpstr>Grazie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Piu’, Meno,Interessante</dc:title>
  <dc:creator>keirachetcuti@outlook.com</dc:creator>
  <cp:lastModifiedBy>ILARIA LABBATE</cp:lastModifiedBy>
  <cp:revision>15</cp:revision>
  <dcterms:created xsi:type="dcterms:W3CDTF">2021-07-10T08:24:12Z</dcterms:created>
  <dcterms:modified xsi:type="dcterms:W3CDTF">2021-07-11T17:36:50Z</dcterms:modified>
</cp:coreProperties>
</file>