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24"/>
  </p:notesMasterIdLst>
  <p:sldIdLst>
    <p:sldId id="355" r:id="rId4"/>
    <p:sldId id="356" r:id="rId5"/>
    <p:sldId id="320" r:id="rId6"/>
    <p:sldId id="259" r:id="rId7"/>
    <p:sldId id="260" r:id="rId8"/>
    <p:sldId id="307" r:id="rId9"/>
    <p:sldId id="333" r:id="rId10"/>
    <p:sldId id="361" r:id="rId11"/>
    <p:sldId id="308" r:id="rId12"/>
    <p:sldId id="363" r:id="rId13"/>
    <p:sldId id="326" r:id="rId14"/>
    <p:sldId id="364" r:id="rId15"/>
    <p:sldId id="359" r:id="rId16"/>
    <p:sldId id="332" r:id="rId17"/>
    <p:sldId id="367" r:id="rId18"/>
    <p:sldId id="366" r:id="rId19"/>
    <p:sldId id="362" r:id="rId20"/>
    <p:sldId id="358" r:id="rId21"/>
    <p:sldId id="365" r:id="rId22"/>
    <p:sldId id="360" r:id="rId23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8307" autoAdjust="0"/>
  </p:normalViewPr>
  <p:slideViewPr>
    <p:cSldViewPr snapToGrid="0" showGuides="1">
      <p:cViewPr varScale="1">
        <p:scale>
          <a:sx n="80" d="100"/>
          <a:sy n="80" d="100"/>
        </p:scale>
        <p:origin x="48" y="1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82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39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42695E7-0C1B-46BA-A458-9D37FBA5911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403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4CA258-6152-46AF-8FC9-428779C9219B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8160000" y="0"/>
            <a:ext cx="403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6D7AFB-15B6-4481-A6C1-90C4E03582BF}"/>
              </a:ext>
            </a:extLst>
          </p:cNvPr>
          <p:cNvSpPr/>
          <p:nvPr userDrawn="1"/>
        </p:nvSpPr>
        <p:spPr>
          <a:xfrm>
            <a:off x="5781047" y="260648"/>
            <a:ext cx="5952661" cy="63367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D93165-E73B-49E2-8635-02E21C046FC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34769" y="1196752"/>
            <a:ext cx="10849205" cy="345638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8F51187F-8B7D-4CCE-8CAB-89F352270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9852"/>
            <a:ext cx="1219200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33BDCAA-2A7E-41A1-9D44-649A2432BF22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092000" y="545824"/>
            <a:ext cx="8100000" cy="27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effectLst/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C2840B-D2DF-4F8C-B40B-85D0E23CC558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3575404"/>
            <a:ext cx="8100000" cy="273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effectLst/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14">
            <a:extLst>
              <a:ext uri="{FF2B5EF4-FFF2-40B4-BE49-F238E27FC236}">
                <a16:creationId xmlns:a16="http://schemas.microsoft.com/office/drawing/2014/main" id="{E0178A45-E1F2-4219-82A5-06E071535503}"/>
              </a:ext>
            </a:extLst>
          </p:cNvPr>
          <p:cNvGrpSpPr/>
          <p:nvPr userDrawn="1"/>
        </p:nvGrpSpPr>
        <p:grpSpPr>
          <a:xfrm>
            <a:off x="637723" y="3059055"/>
            <a:ext cx="4156177" cy="3268904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5E309B5-D35D-4C95-A09A-4E2C8B12E33E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A4C29C0-CEE1-45B8-A0C3-402E9D4A7CC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DAF51F6-CAE6-497C-8F0E-AC4008FDE669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DE4362C-E294-4C51-947C-C72C712BDF94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848B4B1-766D-4432-9FDC-F940B1A061D7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5855D06-FC93-4234-A8B0-C678B458F671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04C8F15-E1BE-4C55-9E32-90AE37C36470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BF5B835-A302-44A2-A60F-1F12E64F4EE3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E32D52F7-8EF1-4FD1-9F8E-0108B46380D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388402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0 w 9144000"/>
              <a:gd name="connsiteY0" fmla="*/ 0 h 3176042"/>
              <a:gd name="connsiteX1" fmla="*/ 9144000 w 9144000"/>
              <a:gd name="connsiteY1" fmla="*/ 0 h 3176042"/>
              <a:gd name="connsiteX2" fmla="*/ 9144000 w 9144000"/>
              <a:gd name="connsiteY2" fmla="*/ 3176042 h 3176042"/>
              <a:gd name="connsiteX3" fmla="*/ 0 w 9144000"/>
              <a:gd name="connsiteY3" fmla="*/ 1556792 h 3176042"/>
              <a:gd name="connsiteX4" fmla="*/ 0 w 9144000"/>
              <a:gd name="connsiteY4" fmla="*/ 0 h 317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176042">
                <a:moveTo>
                  <a:pt x="0" y="0"/>
                </a:moveTo>
                <a:lnTo>
                  <a:pt x="9144000" y="0"/>
                </a:lnTo>
                <a:lnTo>
                  <a:pt x="9144000" y="3176042"/>
                </a:lnTo>
                <a:lnTo>
                  <a:pt x="0" y="15567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5CF05A6B-CDF0-4EC5-9C70-296EED51DE50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67538" y="3202164"/>
            <a:ext cx="3917673" cy="22514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3B867E3-38AB-4476-8632-34EDFC59DB8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600622" y="1305993"/>
            <a:ext cx="4334608" cy="433509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94A74E82-B34D-4C4B-B00A-63C2E0C1481F}"/>
              </a:ext>
            </a:extLst>
          </p:cNvPr>
          <p:cNvSpPr/>
          <p:nvPr userDrawn="1"/>
        </p:nvSpPr>
        <p:spPr>
          <a:xfrm>
            <a:off x="6320628" y="1026240"/>
            <a:ext cx="4894597" cy="4894597"/>
          </a:xfrm>
          <a:prstGeom prst="arc">
            <a:avLst>
              <a:gd name="adj1" fmla="val 12493243"/>
              <a:gd name="adj2" fmla="val 8891088"/>
            </a:avLst>
          </a:prstGeom>
          <a:ln w="25400">
            <a:solidFill>
              <a:schemeClr val="accent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3F026-E30F-46E0-ADFC-0D2E9C99F217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6249DD-7C8E-4024-8E10-F384AD290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162572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F026-E30F-46E0-ADFC-0D2E9C99F217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49DD-7C8E-4024-8E10-F384AD290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170645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71691582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7A93F2A8-E9B4-4FBC-B414-DC9803D923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95168" y="256052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EC3D2488-3F58-407E-9BB0-8EE204A58A8A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4495312" y="256052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2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86B69C6D-9647-4A3E-9A66-A73EE3F4286F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995455" y="256052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117BCC-3032-4F8C-AA88-4892223066D6}"/>
              </a:ext>
            </a:extLst>
          </p:cNvPr>
          <p:cNvGrpSpPr/>
          <p:nvPr userDrawn="1"/>
        </p:nvGrpSpPr>
        <p:grpSpPr>
          <a:xfrm>
            <a:off x="9613650" y="2003247"/>
            <a:ext cx="2578350" cy="4052320"/>
            <a:chOff x="9508727" y="2147107"/>
            <a:chExt cx="2683273" cy="421722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9E0B0B1-4B11-4180-BADE-DB071FCDEC5D}"/>
                </a:ext>
              </a:extLst>
            </p:cNvPr>
            <p:cNvSpPr/>
            <p:nvPr/>
          </p:nvSpPr>
          <p:spPr>
            <a:xfrm>
              <a:off x="11381596" y="5780548"/>
              <a:ext cx="810404" cy="583783"/>
            </a:xfrm>
            <a:custGeom>
              <a:avLst/>
              <a:gdLst>
                <a:gd name="connsiteX0" fmla="*/ 267669 w 810404"/>
                <a:gd name="connsiteY0" fmla="*/ 0 h 583783"/>
                <a:gd name="connsiteX1" fmla="*/ 769357 w 810404"/>
                <a:gd name="connsiteY1" fmla="*/ 0 h 583783"/>
                <a:gd name="connsiteX2" fmla="*/ 805844 w 810404"/>
                <a:gd name="connsiteY2" fmla="*/ 0 h 583783"/>
                <a:gd name="connsiteX3" fmla="*/ 810404 w 810404"/>
                <a:gd name="connsiteY3" fmla="*/ 0 h 583783"/>
                <a:gd name="connsiteX4" fmla="*/ 810404 w 810404"/>
                <a:gd name="connsiteY4" fmla="*/ 583783 h 583783"/>
                <a:gd name="connsiteX5" fmla="*/ 805844 w 810404"/>
                <a:gd name="connsiteY5" fmla="*/ 583783 h 583783"/>
                <a:gd name="connsiteX6" fmla="*/ 769357 w 810404"/>
                <a:gd name="connsiteY6" fmla="*/ 583783 h 583783"/>
                <a:gd name="connsiteX7" fmla="*/ 170371 w 810404"/>
                <a:gd name="connsiteY7" fmla="*/ 583783 h 583783"/>
                <a:gd name="connsiteX8" fmla="*/ 152128 w 810404"/>
                <a:gd name="connsiteY8" fmla="*/ 367906 h 583783"/>
                <a:gd name="connsiteX9" fmla="*/ 267669 w 810404"/>
                <a:gd name="connsiteY9" fmla="*/ 0 h 58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0404" h="583783">
                  <a:moveTo>
                    <a:pt x="267669" y="0"/>
                  </a:moveTo>
                  <a:lnTo>
                    <a:pt x="769357" y="0"/>
                  </a:lnTo>
                  <a:lnTo>
                    <a:pt x="805844" y="0"/>
                  </a:lnTo>
                  <a:lnTo>
                    <a:pt x="810404" y="0"/>
                  </a:lnTo>
                  <a:lnTo>
                    <a:pt x="810404" y="583783"/>
                  </a:lnTo>
                  <a:lnTo>
                    <a:pt x="805844" y="583783"/>
                  </a:lnTo>
                  <a:cubicBezTo>
                    <a:pt x="805844" y="583783"/>
                    <a:pt x="793682" y="583783"/>
                    <a:pt x="769357" y="583783"/>
                  </a:cubicBezTo>
                  <a:cubicBezTo>
                    <a:pt x="675101" y="583783"/>
                    <a:pt x="413614" y="583783"/>
                    <a:pt x="170371" y="583783"/>
                  </a:cubicBezTo>
                  <a:cubicBezTo>
                    <a:pt x="-133682" y="583783"/>
                    <a:pt x="39629" y="483446"/>
                    <a:pt x="152128" y="367906"/>
                  </a:cubicBezTo>
                  <a:cubicBezTo>
                    <a:pt x="264629" y="249324"/>
                    <a:pt x="267669" y="0"/>
                    <a:pt x="26766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EDE72EE-879B-4FEA-A6CD-BCF46F39E4C4}"/>
                </a:ext>
              </a:extLst>
            </p:cNvPr>
            <p:cNvSpPr/>
            <p:nvPr/>
          </p:nvSpPr>
          <p:spPr>
            <a:xfrm>
              <a:off x="9508727" y="2147107"/>
              <a:ext cx="2683273" cy="3642562"/>
            </a:xfrm>
            <a:custGeom>
              <a:avLst/>
              <a:gdLst>
                <a:gd name="connsiteX0" fmla="*/ 170270 w 2683273"/>
                <a:gd name="connsiteY0" fmla="*/ 0 h 3642562"/>
                <a:gd name="connsiteX1" fmla="*/ 2645266 w 2683273"/>
                <a:gd name="connsiteY1" fmla="*/ 0 h 3642562"/>
                <a:gd name="connsiteX2" fmla="*/ 2683273 w 2683273"/>
                <a:gd name="connsiteY2" fmla="*/ 0 h 3642562"/>
                <a:gd name="connsiteX3" fmla="*/ 2683273 w 2683273"/>
                <a:gd name="connsiteY3" fmla="*/ 3642562 h 3642562"/>
                <a:gd name="connsiteX4" fmla="*/ 155068 w 2683273"/>
                <a:gd name="connsiteY4" fmla="*/ 3642562 h 3642562"/>
                <a:gd name="connsiteX5" fmla="*/ 0 w 2683273"/>
                <a:gd name="connsiteY5" fmla="*/ 3469251 h 3642562"/>
                <a:gd name="connsiteX6" fmla="*/ 0 w 2683273"/>
                <a:gd name="connsiteY6" fmla="*/ 170270 h 3642562"/>
                <a:gd name="connsiteX7" fmla="*/ 170270 w 2683273"/>
                <a:gd name="connsiteY7" fmla="*/ 0 h 364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3273" h="3642562">
                  <a:moveTo>
                    <a:pt x="170270" y="0"/>
                  </a:moveTo>
                  <a:lnTo>
                    <a:pt x="2645266" y="0"/>
                  </a:lnTo>
                  <a:lnTo>
                    <a:pt x="2683273" y="0"/>
                  </a:lnTo>
                  <a:lnTo>
                    <a:pt x="2683273" y="3642562"/>
                  </a:lnTo>
                  <a:lnTo>
                    <a:pt x="155068" y="3642562"/>
                  </a:lnTo>
                  <a:cubicBezTo>
                    <a:pt x="69933" y="3642562"/>
                    <a:pt x="0" y="3566549"/>
                    <a:pt x="0" y="3469251"/>
                  </a:cubicBezTo>
                  <a:lnTo>
                    <a:pt x="0" y="170270"/>
                  </a:lnTo>
                  <a:cubicBezTo>
                    <a:pt x="0" y="72973"/>
                    <a:pt x="82095" y="0"/>
                    <a:pt x="170270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CCB3843-05FA-4D36-8253-9E8F3AB1921C}"/>
                </a:ext>
              </a:extLst>
            </p:cNvPr>
            <p:cNvSpPr/>
            <p:nvPr/>
          </p:nvSpPr>
          <p:spPr>
            <a:xfrm>
              <a:off x="9536092" y="2177513"/>
              <a:ext cx="2655908" cy="3195604"/>
            </a:xfrm>
            <a:custGeom>
              <a:avLst/>
              <a:gdLst>
                <a:gd name="connsiteX0" fmla="*/ 170270 w 2655908"/>
                <a:gd name="connsiteY0" fmla="*/ 0 h 3195604"/>
                <a:gd name="connsiteX1" fmla="*/ 2623983 w 2655908"/>
                <a:gd name="connsiteY1" fmla="*/ 0 h 3195604"/>
                <a:gd name="connsiteX2" fmla="*/ 2655908 w 2655908"/>
                <a:gd name="connsiteY2" fmla="*/ 0 h 3195604"/>
                <a:gd name="connsiteX3" fmla="*/ 2655908 w 2655908"/>
                <a:gd name="connsiteY3" fmla="*/ 3195604 h 3195604"/>
                <a:gd name="connsiteX4" fmla="*/ 0 w 2655908"/>
                <a:gd name="connsiteY4" fmla="*/ 3195604 h 3195604"/>
                <a:gd name="connsiteX5" fmla="*/ 0 w 2655908"/>
                <a:gd name="connsiteY5" fmla="*/ 148987 h 3195604"/>
                <a:gd name="connsiteX6" fmla="*/ 170270 w 2655908"/>
                <a:gd name="connsiteY6" fmla="*/ 0 h 319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5908" h="3195604">
                  <a:moveTo>
                    <a:pt x="170270" y="0"/>
                  </a:moveTo>
                  <a:lnTo>
                    <a:pt x="2623983" y="0"/>
                  </a:lnTo>
                  <a:lnTo>
                    <a:pt x="2655908" y="0"/>
                  </a:lnTo>
                  <a:lnTo>
                    <a:pt x="2655908" y="3195604"/>
                  </a:lnTo>
                  <a:lnTo>
                    <a:pt x="0" y="3195604"/>
                  </a:lnTo>
                  <a:lnTo>
                    <a:pt x="0" y="148987"/>
                  </a:lnTo>
                  <a:cubicBezTo>
                    <a:pt x="0" y="60811"/>
                    <a:pt x="82095" y="0"/>
                    <a:pt x="17027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B7AF8A9-20F4-42A9-9ACC-52EA430548E1}"/>
                </a:ext>
              </a:extLst>
            </p:cNvPr>
            <p:cNvSpPr/>
            <p:nvPr/>
          </p:nvSpPr>
          <p:spPr>
            <a:xfrm>
              <a:off x="11384738" y="6312642"/>
              <a:ext cx="807262" cy="48649"/>
            </a:xfrm>
            <a:custGeom>
              <a:avLst/>
              <a:gdLst>
                <a:gd name="connsiteX0" fmla="*/ 0 w 807262"/>
                <a:gd name="connsiteY0" fmla="*/ 0 h 48649"/>
                <a:gd name="connsiteX1" fmla="*/ 807262 w 807262"/>
                <a:gd name="connsiteY1" fmla="*/ 0 h 48649"/>
                <a:gd name="connsiteX2" fmla="*/ 807262 w 807262"/>
                <a:gd name="connsiteY2" fmla="*/ 48649 h 48649"/>
                <a:gd name="connsiteX3" fmla="*/ 799662 w 807262"/>
                <a:gd name="connsiteY3" fmla="*/ 48649 h 48649"/>
                <a:gd name="connsiteX4" fmla="*/ 772297 w 807262"/>
                <a:gd name="connsiteY4" fmla="*/ 48649 h 48649"/>
                <a:gd name="connsiteX5" fmla="*/ 173311 w 807262"/>
                <a:gd name="connsiteY5" fmla="*/ 48649 h 48649"/>
                <a:gd name="connsiteX6" fmla="*/ 0 w 807262"/>
                <a:gd name="connsiteY6" fmla="*/ 6081 h 48649"/>
                <a:gd name="connsiteX7" fmla="*/ 0 w 807262"/>
                <a:gd name="connsiteY7" fmla="*/ 3041 h 4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262" h="48649">
                  <a:moveTo>
                    <a:pt x="0" y="0"/>
                  </a:moveTo>
                  <a:lnTo>
                    <a:pt x="807262" y="0"/>
                  </a:lnTo>
                  <a:lnTo>
                    <a:pt x="807262" y="48649"/>
                  </a:lnTo>
                  <a:lnTo>
                    <a:pt x="799662" y="48649"/>
                  </a:lnTo>
                  <a:cubicBezTo>
                    <a:pt x="793581" y="48649"/>
                    <a:pt x="784459" y="48649"/>
                    <a:pt x="772297" y="48649"/>
                  </a:cubicBezTo>
                  <a:cubicBezTo>
                    <a:pt x="678039" y="48649"/>
                    <a:pt x="416553" y="48649"/>
                    <a:pt x="173311" y="48649"/>
                  </a:cubicBezTo>
                  <a:cubicBezTo>
                    <a:pt x="48648" y="48649"/>
                    <a:pt x="0" y="36487"/>
                    <a:pt x="0" y="6081"/>
                  </a:cubicBezTo>
                  <a:cubicBezTo>
                    <a:pt x="0" y="6081"/>
                    <a:pt x="0" y="6081"/>
                    <a:pt x="0" y="304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3B04ADD-D9A0-4779-9DE8-7B053FC465FF}"/>
                </a:ext>
              </a:extLst>
            </p:cNvPr>
            <p:cNvSpPr/>
            <p:nvPr/>
          </p:nvSpPr>
          <p:spPr>
            <a:xfrm>
              <a:off x="9536092" y="5379197"/>
              <a:ext cx="2655908" cy="395270"/>
            </a:xfrm>
            <a:custGeom>
              <a:avLst/>
              <a:gdLst>
                <a:gd name="connsiteX0" fmla="*/ 0 w 2655908"/>
                <a:gd name="connsiteY0" fmla="*/ 0 h 395270"/>
                <a:gd name="connsiteX1" fmla="*/ 2655908 w 2655908"/>
                <a:gd name="connsiteY1" fmla="*/ 0 h 395270"/>
                <a:gd name="connsiteX2" fmla="*/ 2655908 w 2655908"/>
                <a:gd name="connsiteY2" fmla="*/ 395270 h 395270"/>
                <a:gd name="connsiteX3" fmla="*/ 2623983 w 2655908"/>
                <a:gd name="connsiteY3" fmla="*/ 395270 h 395270"/>
                <a:gd name="connsiteX4" fmla="*/ 170270 w 2655908"/>
                <a:gd name="connsiteY4" fmla="*/ 395270 h 395270"/>
                <a:gd name="connsiteX5" fmla="*/ 0 w 2655908"/>
                <a:gd name="connsiteY5" fmla="*/ 246284 h 39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5908" h="395270">
                  <a:moveTo>
                    <a:pt x="0" y="0"/>
                  </a:moveTo>
                  <a:lnTo>
                    <a:pt x="2655908" y="0"/>
                  </a:lnTo>
                  <a:lnTo>
                    <a:pt x="2655908" y="395270"/>
                  </a:lnTo>
                  <a:lnTo>
                    <a:pt x="2623983" y="395270"/>
                  </a:lnTo>
                  <a:lnTo>
                    <a:pt x="170270" y="395270"/>
                  </a:lnTo>
                  <a:cubicBezTo>
                    <a:pt x="82095" y="395270"/>
                    <a:pt x="0" y="322297"/>
                    <a:pt x="0" y="24628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98221A9-6AC7-4184-B404-4D26AC76772E}"/>
                </a:ext>
              </a:extLst>
            </p:cNvPr>
            <p:cNvSpPr/>
            <p:nvPr/>
          </p:nvSpPr>
          <p:spPr>
            <a:xfrm>
              <a:off x="9711093" y="2388830"/>
              <a:ext cx="2480907" cy="2797293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24C79AC-939D-4B2C-8A93-F1F58E8EDBA8}"/>
                </a:ext>
              </a:extLst>
            </p:cNvPr>
            <p:cNvSpPr/>
            <p:nvPr/>
          </p:nvSpPr>
          <p:spPr>
            <a:xfrm>
              <a:off x="10791316" y="2439610"/>
              <a:ext cx="1400684" cy="2776919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79717CE-5FF1-456C-B564-55798E060E3B}"/>
              </a:ext>
            </a:extLst>
          </p:cNvPr>
          <p:cNvSpPr/>
          <p:nvPr userDrawn="1"/>
        </p:nvSpPr>
        <p:spPr>
          <a:xfrm>
            <a:off x="0" y="2"/>
            <a:ext cx="12192000" cy="18804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51B4AAB-F0BC-4BA8-8711-B6E764DC67C4}"/>
              </a:ext>
            </a:extLst>
          </p:cNvPr>
          <p:cNvSpPr/>
          <p:nvPr userDrawn="1"/>
        </p:nvSpPr>
        <p:spPr>
          <a:xfrm>
            <a:off x="5466000" y="1233032"/>
            <a:ext cx="1260000" cy="1260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2" name="Oval 9">
            <a:extLst>
              <a:ext uri="{FF2B5EF4-FFF2-40B4-BE49-F238E27FC236}">
                <a16:creationId xmlns:a16="http://schemas.microsoft.com/office/drawing/2014/main" id="{13FCA882-D6A7-47A0-8F53-222F73770C2C}"/>
              </a:ext>
            </a:extLst>
          </p:cNvPr>
          <p:cNvSpPr/>
          <p:nvPr userDrawn="1"/>
        </p:nvSpPr>
        <p:spPr>
          <a:xfrm>
            <a:off x="6714751" y="3743880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DB5361C-4E28-430F-9AB8-82C47DA59C59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745813" y="2221239"/>
            <a:ext cx="2446188" cy="273681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grpSp>
        <p:nvGrpSpPr>
          <p:cNvPr id="14" name="Group 20">
            <a:extLst>
              <a:ext uri="{FF2B5EF4-FFF2-40B4-BE49-F238E27FC236}">
                <a16:creationId xmlns:a16="http://schemas.microsoft.com/office/drawing/2014/main" id="{354EA4D5-D4EB-4CB5-9857-49FA2B15841F}"/>
              </a:ext>
            </a:extLst>
          </p:cNvPr>
          <p:cNvGrpSpPr/>
          <p:nvPr userDrawn="1"/>
        </p:nvGrpSpPr>
        <p:grpSpPr>
          <a:xfrm>
            <a:off x="7019112" y="2341950"/>
            <a:ext cx="1890758" cy="3323854"/>
            <a:chOff x="445712" y="1449040"/>
            <a:chExt cx="2113018" cy="3924176"/>
          </a:xfrm>
        </p:grpSpPr>
        <p:sp>
          <p:nvSpPr>
            <p:cNvPr id="15" name="Rounded Rectangle 21">
              <a:extLst>
                <a:ext uri="{FF2B5EF4-FFF2-40B4-BE49-F238E27FC236}">
                  <a16:creationId xmlns:a16="http://schemas.microsoft.com/office/drawing/2014/main" id="{FBFC0138-3DDC-4D23-9F01-896D4915E925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 dirty="0"/>
            </a:p>
          </p:txBody>
        </p:sp>
        <p:sp>
          <p:nvSpPr>
            <p:cNvPr id="16" name="Rectangle 22">
              <a:extLst>
                <a:ext uri="{FF2B5EF4-FFF2-40B4-BE49-F238E27FC236}">
                  <a16:creationId xmlns:a16="http://schemas.microsoft.com/office/drawing/2014/main" id="{118890BA-E4FD-42D6-8AC7-1AC8FAC00592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17" name="Group 23">
              <a:extLst>
                <a:ext uri="{FF2B5EF4-FFF2-40B4-BE49-F238E27FC236}">
                  <a16:creationId xmlns:a16="http://schemas.microsoft.com/office/drawing/2014/main" id="{2E10FAE0-0A16-4D44-B561-8BFCCF53C81B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18" name="Oval 24">
                <a:extLst>
                  <a:ext uri="{FF2B5EF4-FFF2-40B4-BE49-F238E27FC236}">
                    <a16:creationId xmlns:a16="http://schemas.microsoft.com/office/drawing/2014/main" id="{9AE4CF47-5EF3-4EA4-A009-ABF2A05D1F14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19" name="Rounded Rectangle 25">
                <a:extLst>
                  <a:ext uri="{FF2B5EF4-FFF2-40B4-BE49-F238E27FC236}">
                    <a16:creationId xmlns:a16="http://schemas.microsoft.com/office/drawing/2014/main" id="{6C8A489D-2846-49A9-B94F-3D588B4AB95C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5D9DFBD-E320-498F-B6AB-EDE7A3C3E4A3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145482" y="2668904"/>
            <a:ext cx="1624041" cy="26634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4E77E7AC-8C78-442E-888C-75CA5F3966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0" r:id="rId3"/>
  </p:sldLayoutIdLst>
  <p:transition spd="slow">
    <p:cover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9" r:id="rId15"/>
    <p:sldLayoutId id="2147483688" r:id="rId16"/>
    <p:sldLayoutId id="2147483687" r:id="rId17"/>
    <p:sldLayoutId id="2147483671" r:id="rId18"/>
    <p:sldLayoutId id="2147483672" r:id="rId19"/>
    <p:sldLayoutId id="2147483691" r:id="rId20"/>
    <p:sldLayoutId id="2147483692" r:id="rId21"/>
  </p:sldLayoutIdLst>
  <p:transition spd="slow">
    <p:cover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ransition spd="slow">
    <p:cover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17.gif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5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5.png"/><Relationship Id="rId5" Type="http://schemas.openxmlformats.org/officeDocument/2006/relationships/slideLayout" Target="../slideLayouts/slideLayout24.xml"/><Relationship Id="rId4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yslexic Teens Dialogue – My Learning To Lea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73" y="832419"/>
            <a:ext cx="2848627" cy="2848627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o photo description availab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019" y="1113772"/>
            <a:ext cx="3780203" cy="203973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h4.googleusercontent.com/gCqLa-ap29ivNGZLSq82CBJWKFQ0NkkNrzLe7yjDapIz9OzeiiZO3Dxu6003qvOVeuoyP-FyUnKUnLm-F7oD20DTp-J5ITgjd4bk62o9FYVVlrKFelAcXDOkZP0cjB1SSDcZCKlePcaLIyIfvPI2LHFElGLWvrJXaXqXR_X65doofv1o0eKeMrrFLiBDg6uuylJbU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223" y="4876801"/>
            <a:ext cx="9343564" cy="165170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xtLst/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C382165B-7C2C-7743-CFD9-7E1ECEC75B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91" y="-195826"/>
            <a:ext cx="4956995" cy="5796817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13790FB-A17A-9663-B75B-892954C722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8092"/>
            <a:ext cx="2761673" cy="579385"/>
          </a:xfrm>
          <a:prstGeom prst="rect">
            <a:avLst/>
          </a:prstGeom>
        </p:spPr>
      </p:pic>
      <p:pic>
        <p:nvPicPr>
          <p:cNvPr id="8" name="Picture 8" descr="Erasmus+ &amp; European Solidarity Corps - EUPA Malta | Facebook">
            <a:extLst>
              <a:ext uri="{FF2B5EF4-FFF2-40B4-BE49-F238E27FC236}">
                <a16:creationId xmlns:a16="http://schemas.microsoft.com/office/drawing/2014/main" id="{79E91C12-5580-7C45-73C5-81AA6541D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787" y="5868565"/>
            <a:ext cx="989435" cy="98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1358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Learning Patterns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145" y="1063756"/>
            <a:ext cx="10150764" cy="577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502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2D20D7-77AB-4D31-8E2C-8B0FD0CEFB77}"/>
              </a:ext>
            </a:extLst>
          </p:cNvPr>
          <p:cNvSpPr txBox="1"/>
          <p:nvPr/>
        </p:nvSpPr>
        <p:spPr>
          <a:xfrm>
            <a:off x="257908" y="775528"/>
            <a:ext cx="4818183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altLang="ko-KR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Public Speaking Skills</a:t>
            </a:r>
            <a:endParaRPr lang="ko-KR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2888A2C8-7D6B-48E0-B9DC-2B1E29161F18}"/>
              </a:ext>
            </a:extLst>
          </p:cNvPr>
          <p:cNvSpPr txBox="1"/>
          <p:nvPr/>
        </p:nvSpPr>
        <p:spPr>
          <a:xfrm>
            <a:off x="7464141" y="6191987"/>
            <a:ext cx="472785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altLang="ko-KR" sz="3200" dirty="0" smtClean="0">
                <a:latin typeface="Comic Sans MS" panose="030F0702030302020204" pitchFamily="66" charset="0"/>
                <a:cs typeface="Arial" pitchFamily="34" charset="0"/>
              </a:rPr>
              <a:t>Con Sig. Kenny Muscat</a:t>
            </a:r>
            <a:endParaRPr lang="ko-KR" altLang="en-US" sz="3200" dirty="0"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12" name="Segnaposto immagine 11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1" b="15301"/>
          <a:stretch>
            <a:fillRect/>
          </a:stretch>
        </p:blipFill>
        <p:spPr>
          <a:xfrm>
            <a:off x="0" y="4466284"/>
            <a:ext cx="7080738" cy="2391716"/>
          </a:xfr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D917C292-8DDF-B592-5E8B-5D2353A38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92" y="0"/>
            <a:ext cx="5744308" cy="279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C437EAA-EB7E-C06B-C02D-685C29A44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281" y="2241650"/>
            <a:ext cx="2950821" cy="277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5853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o description available.">
            <a:extLst>
              <a:ext uri="{FF2B5EF4-FFF2-40B4-BE49-F238E27FC236}">
                <a16:creationId xmlns:a16="http://schemas.microsoft.com/office/drawing/2014/main" id="{EF8CA1FA-7FBA-DF38-D58F-ED3F1403B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" y="0"/>
            <a:ext cx="4083335" cy="306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9E86DFF-98E2-7CE3-754E-50D98A6CA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234" y="-58043"/>
            <a:ext cx="3270174" cy="3212945"/>
          </a:xfrm>
          <a:prstGeom prst="rect">
            <a:avLst/>
          </a:prstGeom>
        </p:spPr>
      </p:pic>
      <p:pic>
        <p:nvPicPr>
          <p:cNvPr id="34" name="VID_20220825_114751 (1)">
            <a:hlinkClick r:id="" action="ppaction://media"/>
            <a:extLst>
              <a:ext uri="{FF2B5EF4-FFF2-40B4-BE49-F238E27FC236}">
                <a16:creationId xmlns:a16="http://schemas.microsoft.com/office/drawing/2014/main" id="{E13499F8-0DBF-0A6E-40DE-5C8B6CF74A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29877"/>
          <a:stretch/>
        </p:blipFill>
        <p:spPr>
          <a:xfrm>
            <a:off x="7320393" y="-58043"/>
            <a:ext cx="4965594" cy="3983172"/>
          </a:xfrm>
          <a:prstGeom prst="rect">
            <a:avLst/>
          </a:prstGeom>
        </p:spPr>
      </p:pic>
      <p:pic>
        <p:nvPicPr>
          <p:cNvPr id="4098" name="Picture 2" descr="No description available.">
            <a:extLst>
              <a:ext uri="{FF2B5EF4-FFF2-40B4-BE49-F238E27FC236}">
                <a16:creationId xmlns:a16="http://schemas.microsoft.com/office/drawing/2014/main" id="{42045D30-E1F8-FDA6-3388-0CE43DB06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00487" y="2013565"/>
            <a:ext cx="3466456" cy="616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2D20D7-77AB-4D31-8E2C-8B0FD0CEFB77}"/>
              </a:ext>
            </a:extLst>
          </p:cNvPr>
          <p:cNvSpPr txBox="1"/>
          <p:nvPr/>
        </p:nvSpPr>
        <p:spPr>
          <a:xfrm>
            <a:off x="912138" y="4063905"/>
            <a:ext cx="4818183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it-IT" altLang="ko-KR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Recipe Book</a:t>
            </a:r>
            <a:endParaRPr lang="ko-KR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093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40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1"/>
          <p:cNvSpPr>
            <a:spLocks noGrp="1"/>
          </p:cNvSpPr>
          <p:nvPr>
            <p:ph type="pic" idx="14"/>
          </p:nvPr>
        </p:nvSpPr>
        <p:spPr/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6329" y="269852"/>
            <a:ext cx="12192000" cy="710877"/>
          </a:xfrm>
        </p:spPr>
        <p:txBody>
          <a:bodyPr/>
          <a:lstStyle/>
          <a:p>
            <a:r>
              <a:rPr lang="it-IT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Feedback time!</a:t>
            </a:r>
            <a:endParaRPr lang="it-IT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54" y="980729"/>
            <a:ext cx="11741150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681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BBA36-5D5B-40B9-BBA1-86764C20CB16}"/>
              </a:ext>
            </a:extLst>
          </p:cNvPr>
          <p:cNvSpPr txBox="1"/>
          <p:nvPr/>
        </p:nvSpPr>
        <p:spPr>
          <a:xfrm>
            <a:off x="2638425" y="942242"/>
            <a:ext cx="4444293" cy="646331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 smtClean="0">
                <a:latin typeface="Comic Sans MS" panose="030F0702030302020204" pitchFamily="66" charset="0"/>
                <a:cs typeface="Arial" pitchFamily="34" charset="0"/>
              </a:rPr>
              <a:t>Our </a:t>
            </a:r>
            <a:r>
              <a:rPr lang="en-US" altLang="ko-KR" sz="3600" b="1" dirty="0" smtClean="0">
                <a:latin typeface="Comic Sans MS" panose="030F0702030302020204" pitchFamily="66" charset="0"/>
                <a:cs typeface="Arial" pitchFamily="34" charset="0"/>
              </a:rPr>
              <a:t>Website:</a:t>
            </a:r>
            <a:endParaRPr lang="ko-KR" altLang="en-US" sz="3600" b="1" dirty="0"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2" name="Segnaposto immagine 1"/>
          <p:cNvPicPr>
            <a:picLocks noGrp="1" noChangeAspect="1"/>
          </p:cNvPicPr>
          <p:nvPr>
            <p:ph type="pic" sz="quarter" idx="4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r="3315"/>
          <a:stretch>
            <a:fillRect/>
          </a:stretch>
        </p:blipFill>
        <p:spPr/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AD9F6FF-0089-6C6C-0DFE-6457D37F0B91}"/>
              </a:ext>
            </a:extLst>
          </p:cNvPr>
          <p:cNvGrpSpPr/>
          <p:nvPr/>
        </p:nvGrpSpPr>
        <p:grpSpPr>
          <a:xfrm>
            <a:off x="6094614" y="121810"/>
            <a:ext cx="5689365" cy="6559816"/>
            <a:chOff x="7830055" y="2349983"/>
            <a:chExt cx="4337826" cy="4601370"/>
          </a:xfrm>
        </p:grpSpPr>
        <p:sp>
          <p:nvSpPr>
            <p:cNvPr id="9" name="Pentagon 1">
              <a:extLst>
                <a:ext uri="{FF2B5EF4-FFF2-40B4-BE49-F238E27FC236}">
                  <a16:creationId xmlns:a16="http://schemas.microsoft.com/office/drawing/2014/main" id="{584E2308-AAE5-E9B9-0053-D07069DD3EB9}"/>
                </a:ext>
              </a:extLst>
            </p:cNvPr>
            <p:cNvSpPr/>
            <p:nvPr/>
          </p:nvSpPr>
          <p:spPr>
            <a:xfrm rot="18433115">
              <a:off x="10518696" y="5129323"/>
              <a:ext cx="1665514" cy="1632857"/>
            </a:xfrm>
            <a:prstGeom prst="pentagon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10" name="Pentagon 2">
              <a:extLst>
                <a:ext uri="{FF2B5EF4-FFF2-40B4-BE49-F238E27FC236}">
                  <a16:creationId xmlns:a16="http://schemas.microsoft.com/office/drawing/2014/main" id="{1F373472-6EDB-7D0D-3821-73D01CD5D578}"/>
                </a:ext>
              </a:extLst>
            </p:cNvPr>
            <p:cNvSpPr/>
            <p:nvPr/>
          </p:nvSpPr>
          <p:spPr>
            <a:xfrm rot="18433115">
              <a:off x="9256029" y="5273582"/>
              <a:ext cx="1665514" cy="1632857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Pentagon 3">
              <a:extLst>
                <a:ext uri="{FF2B5EF4-FFF2-40B4-BE49-F238E27FC236}">
                  <a16:creationId xmlns:a16="http://schemas.microsoft.com/office/drawing/2014/main" id="{11BD251D-5426-03F4-92C9-DE46B3DF56E1}"/>
                </a:ext>
              </a:extLst>
            </p:cNvPr>
            <p:cNvSpPr/>
            <p:nvPr/>
          </p:nvSpPr>
          <p:spPr>
            <a:xfrm rot="18433115">
              <a:off x="10409877" y="3819947"/>
              <a:ext cx="1665514" cy="1632857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Pentagon 4">
              <a:extLst>
                <a:ext uri="{FF2B5EF4-FFF2-40B4-BE49-F238E27FC236}">
                  <a16:creationId xmlns:a16="http://schemas.microsoft.com/office/drawing/2014/main" id="{F2180548-B39D-5860-590F-E1A11F76A41A}"/>
                </a:ext>
              </a:extLst>
            </p:cNvPr>
            <p:cNvSpPr/>
            <p:nvPr/>
          </p:nvSpPr>
          <p:spPr>
            <a:xfrm rot="18433115">
              <a:off x="7813727" y="5302167"/>
              <a:ext cx="1665514" cy="1632857"/>
            </a:xfrm>
            <a:prstGeom prst="pentagon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Pentagon 5">
              <a:extLst>
                <a:ext uri="{FF2B5EF4-FFF2-40B4-BE49-F238E27FC236}">
                  <a16:creationId xmlns:a16="http://schemas.microsoft.com/office/drawing/2014/main" id="{9449782B-412C-687B-4A99-08F13053C562}"/>
                </a:ext>
              </a:extLst>
            </p:cNvPr>
            <p:cNvSpPr/>
            <p:nvPr/>
          </p:nvSpPr>
          <p:spPr>
            <a:xfrm rot="18433115">
              <a:off x="10488784" y="2366311"/>
              <a:ext cx="1665514" cy="1632857"/>
            </a:xfrm>
            <a:prstGeom prst="pentagon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2" descr="The George Cross (Malta)">
              <a:extLst>
                <a:ext uri="{FF2B5EF4-FFF2-40B4-BE49-F238E27FC236}">
                  <a16:creationId xmlns:a16="http://schemas.microsoft.com/office/drawing/2014/main" id="{F114CC96-E928-BD33-3FB3-253C19BD7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2634" y="4221868"/>
              <a:ext cx="583077" cy="58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" name="Curved Connector 14"/>
          <p:cNvCxnSpPr>
            <a:endCxn id="2" idx="0"/>
          </p:cNvCxnSpPr>
          <p:nvPr/>
        </p:nvCxnSpPr>
        <p:spPr>
          <a:xfrm rot="5400000">
            <a:off x="3927956" y="1187615"/>
            <a:ext cx="812968" cy="321613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10-11-47">
            <a:hlinkClick r:id="" action="ppaction://media"/>
            <a:extLst>
              <a:ext uri="{FF2B5EF4-FFF2-40B4-BE49-F238E27FC236}">
                <a16:creationId xmlns:a16="http://schemas.microsoft.com/office/drawing/2014/main" id="{96BD0F73-3B82-BA85-3CE2-241029B9359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1859.7291"/>
                </p14:media>
              </p:ext>
            </p:extLst>
          </p:nvPr>
        </p:nvPicPr>
        <p:blipFill rotWithShape="1">
          <a:blip r:embed="rId6"/>
          <a:srcRect b="87491"/>
          <a:stretch/>
        </p:blipFill>
        <p:spPr>
          <a:xfrm>
            <a:off x="443060" y="1751450"/>
            <a:ext cx="9117380" cy="64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654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9-10-52">
            <a:hlinkClick r:id="" action="ppaction://media"/>
            <a:extLst>
              <a:ext uri="{FF2B5EF4-FFF2-40B4-BE49-F238E27FC236}">
                <a16:creationId xmlns:a16="http://schemas.microsoft.com/office/drawing/2014/main" id="{D960E920-615F-4189-11C8-49E62B09D5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6485021" cy="3647824"/>
          </a:xfrm>
          <a:prstGeom prst="rect">
            <a:avLst/>
          </a:prstGeom>
        </p:spPr>
      </p:pic>
      <p:pic>
        <p:nvPicPr>
          <p:cNvPr id="4" name="09-13-31">
            <a:hlinkClick r:id="" action="ppaction://media"/>
            <a:extLst>
              <a:ext uri="{FF2B5EF4-FFF2-40B4-BE49-F238E27FC236}">
                <a16:creationId xmlns:a16="http://schemas.microsoft.com/office/drawing/2014/main" id="{74EAF401-07AC-1D1E-AB92-902B0F6D44B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96143" y="2859194"/>
            <a:ext cx="6485020" cy="364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4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9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50" y="658637"/>
            <a:ext cx="106677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latin typeface="Comic Sans MS" panose="030F0702030302020204" pitchFamily="66" charset="0"/>
              </a:rPr>
              <a:t>Visit us!</a:t>
            </a:r>
          </a:p>
          <a:p>
            <a:endParaRPr lang="en-GB" sz="6600" dirty="0">
              <a:latin typeface="Andika"/>
            </a:endParaRPr>
          </a:p>
          <a:p>
            <a:r>
              <a:rPr lang="en-GB" sz="6000" b="1" dirty="0" smtClean="0">
                <a:latin typeface="Comic Sans MS" panose="030F0702030302020204" pitchFamily="66" charset="0"/>
              </a:rPr>
              <a:t>www.mylearningtolearn.com</a:t>
            </a:r>
            <a:endParaRPr lang="en-US" sz="6000" b="1" dirty="0">
              <a:latin typeface="Comic Sans MS" panose="030F0702030302020204" pitchFamily="66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D9F6FF-0089-6C6C-0DFE-6457D37F0B91}"/>
              </a:ext>
            </a:extLst>
          </p:cNvPr>
          <p:cNvGrpSpPr/>
          <p:nvPr/>
        </p:nvGrpSpPr>
        <p:grpSpPr>
          <a:xfrm>
            <a:off x="7991474" y="914401"/>
            <a:ext cx="4001759" cy="5356864"/>
            <a:chOff x="7830055" y="2349983"/>
            <a:chExt cx="4337826" cy="4601370"/>
          </a:xfrm>
        </p:grpSpPr>
        <p:sp>
          <p:nvSpPr>
            <p:cNvPr id="6" name="Pentagon 1">
              <a:extLst>
                <a:ext uri="{FF2B5EF4-FFF2-40B4-BE49-F238E27FC236}">
                  <a16:creationId xmlns:a16="http://schemas.microsoft.com/office/drawing/2014/main" id="{584E2308-AAE5-E9B9-0053-D07069DD3EB9}"/>
                </a:ext>
              </a:extLst>
            </p:cNvPr>
            <p:cNvSpPr/>
            <p:nvPr/>
          </p:nvSpPr>
          <p:spPr>
            <a:xfrm rot="18433115">
              <a:off x="10518696" y="5129323"/>
              <a:ext cx="1665514" cy="1632857"/>
            </a:xfrm>
            <a:prstGeom prst="pentagon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7" name="Pentagon 2">
              <a:extLst>
                <a:ext uri="{FF2B5EF4-FFF2-40B4-BE49-F238E27FC236}">
                  <a16:creationId xmlns:a16="http://schemas.microsoft.com/office/drawing/2014/main" id="{1F373472-6EDB-7D0D-3821-73D01CD5D578}"/>
                </a:ext>
              </a:extLst>
            </p:cNvPr>
            <p:cNvSpPr/>
            <p:nvPr/>
          </p:nvSpPr>
          <p:spPr>
            <a:xfrm rot="18433115">
              <a:off x="9256029" y="5273582"/>
              <a:ext cx="1665514" cy="1632857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Pentagon 3">
              <a:extLst>
                <a:ext uri="{FF2B5EF4-FFF2-40B4-BE49-F238E27FC236}">
                  <a16:creationId xmlns:a16="http://schemas.microsoft.com/office/drawing/2014/main" id="{11BD251D-5426-03F4-92C9-DE46B3DF56E1}"/>
                </a:ext>
              </a:extLst>
            </p:cNvPr>
            <p:cNvSpPr/>
            <p:nvPr/>
          </p:nvSpPr>
          <p:spPr>
            <a:xfrm rot="18433115">
              <a:off x="10409877" y="3819947"/>
              <a:ext cx="1665514" cy="1632857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Pentagon 4">
              <a:extLst>
                <a:ext uri="{FF2B5EF4-FFF2-40B4-BE49-F238E27FC236}">
                  <a16:creationId xmlns:a16="http://schemas.microsoft.com/office/drawing/2014/main" id="{F2180548-B39D-5860-590F-E1A11F76A41A}"/>
                </a:ext>
              </a:extLst>
            </p:cNvPr>
            <p:cNvSpPr/>
            <p:nvPr/>
          </p:nvSpPr>
          <p:spPr>
            <a:xfrm rot="18433115">
              <a:off x="7813727" y="5302167"/>
              <a:ext cx="1665514" cy="1632857"/>
            </a:xfrm>
            <a:prstGeom prst="pentagon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Pentagon 5">
              <a:extLst>
                <a:ext uri="{FF2B5EF4-FFF2-40B4-BE49-F238E27FC236}">
                  <a16:creationId xmlns:a16="http://schemas.microsoft.com/office/drawing/2014/main" id="{9449782B-412C-687B-4A99-08F13053C562}"/>
                </a:ext>
              </a:extLst>
            </p:cNvPr>
            <p:cNvSpPr/>
            <p:nvPr/>
          </p:nvSpPr>
          <p:spPr>
            <a:xfrm rot="18433115">
              <a:off x="10488784" y="2366311"/>
              <a:ext cx="1665514" cy="1632857"/>
            </a:xfrm>
            <a:prstGeom prst="pentagon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2" descr="The George Cross (Malta)">
              <a:extLst>
                <a:ext uri="{FF2B5EF4-FFF2-40B4-BE49-F238E27FC236}">
                  <a16:creationId xmlns:a16="http://schemas.microsoft.com/office/drawing/2014/main" id="{F114CC96-E928-BD33-3FB3-253C19BD7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2634" y="4221868"/>
              <a:ext cx="583077" cy="58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549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0018" y="641809"/>
            <a:ext cx="9763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KNOWLEDGE, SKILLS &amp; 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ATTITUDES …  YOUTHPASS !!!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11" t="1216" r="6395" b="3531"/>
          <a:stretch/>
        </p:blipFill>
        <p:spPr>
          <a:xfrm>
            <a:off x="765302" y="1604740"/>
            <a:ext cx="3479034" cy="49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624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Teams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6DBDAB-007C-4584-AA64-8ED4D9769944}"/>
              </a:ext>
            </a:extLst>
          </p:cNvPr>
          <p:cNvSpPr txBox="1"/>
          <p:nvPr/>
        </p:nvSpPr>
        <p:spPr>
          <a:xfrm>
            <a:off x="682300" y="733100"/>
            <a:ext cx="325161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Chloe </a:t>
            </a:r>
            <a:r>
              <a:rPr lang="en-GB" sz="2000" dirty="0">
                <a:latin typeface="Comic Sans MS" panose="030F0702030302020204" pitchFamily="66" charset="0"/>
              </a:rPr>
              <a:t>Muscat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Christa Borg </a:t>
            </a:r>
            <a:r>
              <a:rPr lang="en-GB" sz="2000" dirty="0" err="1">
                <a:latin typeface="Comic Sans MS" panose="030F0702030302020204" pitchFamily="66" charset="0"/>
              </a:rPr>
              <a:t>Parnis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Clarice </a:t>
            </a:r>
            <a:r>
              <a:rPr lang="en-GB" sz="2000" dirty="0" err="1">
                <a:latin typeface="Comic Sans MS" panose="030F0702030302020204" pitchFamily="66" charset="0"/>
              </a:rPr>
              <a:t>Bartolo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Emma </a:t>
            </a:r>
            <a:r>
              <a:rPr lang="en-GB" sz="2000" dirty="0" err="1">
                <a:latin typeface="Comic Sans MS" panose="030F0702030302020204" pitchFamily="66" charset="0"/>
              </a:rPr>
              <a:t>Manicaro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 err="1">
                <a:latin typeface="Comic Sans MS" panose="030F0702030302020204" pitchFamily="66" charset="0"/>
              </a:rPr>
              <a:t>Ilaria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Labbate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Judy </a:t>
            </a:r>
            <a:r>
              <a:rPr lang="en-GB" sz="2000" dirty="0" err="1" smtClean="0">
                <a:latin typeface="Comic Sans MS" panose="030F0702030302020204" pitchFamily="66" charset="0"/>
              </a:rPr>
              <a:t>Magri</a:t>
            </a:r>
            <a:endParaRPr lang="en-GB" sz="2000" dirty="0" smtClean="0">
              <a:latin typeface="Comic Sans MS" panose="030F0702030302020204" pitchFamily="66" charset="0"/>
            </a:endParaRPr>
          </a:p>
          <a:p>
            <a:r>
              <a:rPr lang="en-GB" sz="2000" dirty="0" smtClean="0">
                <a:latin typeface="Comic Sans MS" panose="030F0702030302020204" pitchFamily="66" charset="0"/>
              </a:rPr>
              <a:t>Katrina </a:t>
            </a:r>
            <a:r>
              <a:rPr lang="en-GB" sz="2000" dirty="0" err="1" smtClean="0">
                <a:latin typeface="Comic Sans MS" panose="030F0702030302020204" pitchFamily="66" charset="0"/>
              </a:rPr>
              <a:t>Bugagiar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Kenny Muscat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Kylie Sultana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Lara Sultana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Lea </a:t>
            </a:r>
            <a:r>
              <a:rPr lang="en-GB" sz="2000" dirty="0" err="1">
                <a:latin typeface="Comic Sans MS" panose="030F0702030302020204" pitchFamily="66" charset="0"/>
              </a:rPr>
              <a:t>Sammut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 err="1">
                <a:latin typeface="Comic Sans MS" panose="030F0702030302020204" pitchFamily="66" charset="0"/>
              </a:rPr>
              <a:t>Maegan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Friggieri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Martina </a:t>
            </a:r>
            <a:r>
              <a:rPr lang="en-GB" sz="2000" dirty="0" err="1">
                <a:latin typeface="Comic Sans MS" panose="030F0702030302020204" pitchFamily="66" charset="0"/>
              </a:rPr>
              <a:t>Micallef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Mary Rose Formosa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Michael Formosa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Michelle </a:t>
            </a:r>
            <a:r>
              <a:rPr lang="en-GB" sz="2000" dirty="0" err="1">
                <a:latin typeface="Comic Sans MS" panose="030F0702030302020204" pitchFamily="66" charset="0"/>
              </a:rPr>
              <a:t>Sammut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Sarah </a:t>
            </a:r>
            <a:r>
              <a:rPr lang="en-GB" sz="2000" dirty="0" err="1">
                <a:latin typeface="Comic Sans MS" panose="030F0702030302020204" pitchFamily="66" charset="0"/>
              </a:rPr>
              <a:t>Cassar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Dymond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Shirley </a:t>
            </a:r>
            <a:r>
              <a:rPr lang="en-GB" sz="2000" dirty="0" err="1">
                <a:latin typeface="Comic Sans MS" panose="030F0702030302020204" pitchFamily="66" charset="0"/>
              </a:rPr>
              <a:t>Scalpello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 err="1">
                <a:latin typeface="Comic Sans MS" panose="030F0702030302020204" pitchFamily="66" charset="0"/>
              </a:rPr>
              <a:t>Trudie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Buhagiar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Argento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1355CF-06E1-4ADF-A232-A5E3A099205A}"/>
              </a:ext>
            </a:extLst>
          </p:cNvPr>
          <p:cNvGrpSpPr/>
          <p:nvPr/>
        </p:nvGrpSpPr>
        <p:grpSpPr>
          <a:xfrm>
            <a:off x="3986417" y="2301330"/>
            <a:ext cx="4255967" cy="3739834"/>
            <a:chOff x="3968016" y="2266160"/>
            <a:chExt cx="4255967" cy="3739834"/>
          </a:xfrm>
        </p:grpSpPr>
        <p:sp>
          <p:nvSpPr>
            <p:cNvPr id="10" name="Flowchart: Process 9">
              <a:extLst>
                <a:ext uri="{FF2B5EF4-FFF2-40B4-BE49-F238E27FC236}">
                  <a16:creationId xmlns:a16="http://schemas.microsoft.com/office/drawing/2014/main" id="{18E69EE9-01CD-4F5B-B76C-99A6C3523E38}"/>
                </a:ext>
              </a:extLst>
            </p:cNvPr>
            <p:cNvSpPr/>
            <p:nvPr/>
          </p:nvSpPr>
          <p:spPr>
            <a:xfrm rot="1935207">
              <a:off x="5957684" y="3764178"/>
              <a:ext cx="264563" cy="788459"/>
            </a:xfrm>
            <a:prstGeom prst="flowChartProcess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B90CA1A-C2BF-4580-AE9A-9D5A413DC514}"/>
                </a:ext>
              </a:extLst>
            </p:cNvPr>
            <p:cNvSpPr/>
            <p:nvPr/>
          </p:nvSpPr>
          <p:spPr>
            <a:xfrm rot="1800000">
              <a:off x="4492507" y="4287922"/>
              <a:ext cx="2134907" cy="1285545"/>
            </a:xfrm>
            <a:custGeom>
              <a:avLst/>
              <a:gdLst>
                <a:gd name="connsiteX0" fmla="*/ 547095 w 2134907"/>
                <a:gd name="connsiteY0" fmla="*/ 135358 h 1285545"/>
                <a:gd name="connsiteX1" fmla="*/ 1048029 w 2134907"/>
                <a:gd name="connsiteY1" fmla="*/ 187 h 1285545"/>
                <a:gd name="connsiteX2" fmla="*/ 2134907 w 2134907"/>
                <a:gd name="connsiteY2" fmla="*/ 1028249 h 1285545"/>
                <a:gd name="connsiteX3" fmla="*/ 1985073 w 2134907"/>
                <a:gd name="connsiteY3" fmla="*/ 1057537 h 1285545"/>
                <a:gd name="connsiteX4" fmla="*/ 1983298 w 2134907"/>
                <a:gd name="connsiteY4" fmla="*/ 1057923 h 1285545"/>
                <a:gd name="connsiteX5" fmla="*/ 1052482 w 2134907"/>
                <a:gd name="connsiteY5" fmla="*/ 1285545 h 1285545"/>
                <a:gd name="connsiteX6" fmla="*/ 1794830 w 2134907"/>
                <a:gd name="connsiteY6" fmla="*/ 856951 h 1285545"/>
                <a:gd name="connsiteX7" fmla="*/ 1771101 w 2134907"/>
                <a:gd name="connsiteY7" fmla="*/ 786433 h 1285545"/>
                <a:gd name="connsiteX8" fmla="*/ 1053521 w 2134907"/>
                <a:gd name="connsiteY8" fmla="*/ 296499 h 1285545"/>
                <a:gd name="connsiteX9" fmla="*/ 296362 w 2134907"/>
                <a:gd name="connsiteY9" fmla="*/ 1067823 h 1285545"/>
                <a:gd name="connsiteX10" fmla="*/ 0 w 2134907"/>
                <a:gd name="connsiteY10" fmla="*/ 1067823 h 1285545"/>
                <a:gd name="connsiteX11" fmla="*/ 547095 w 2134907"/>
                <a:gd name="connsiteY11" fmla="*/ 135358 h 128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4907" h="1285545">
                  <a:moveTo>
                    <a:pt x="547095" y="135358"/>
                  </a:moveTo>
                  <a:cubicBezTo>
                    <a:pt x="695636" y="52245"/>
                    <a:pt x="866177" y="3558"/>
                    <a:pt x="1048029" y="187"/>
                  </a:cubicBezTo>
                  <a:cubicBezTo>
                    <a:pt x="1629956" y="-10601"/>
                    <a:pt x="2113336" y="446622"/>
                    <a:pt x="2134907" y="1028249"/>
                  </a:cubicBezTo>
                  <a:cubicBezTo>
                    <a:pt x="2077556" y="1038339"/>
                    <a:pt x="2030775" y="1047793"/>
                    <a:pt x="1985073" y="1057537"/>
                  </a:cubicBezTo>
                  <a:lnTo>
                    <a:pt x="1983298" y="1057923"/>
                  </a:lnTo>
                  <a:lnTo>
                    <a:pt x="1052482" y="1285545"/>
                  </a:lnTo>
                  <a:lnTo>
                    <a:pt x="1794830" y="856951"/>
                  </a:lnTo>
                  <a:lnTo>
                    <a:pt x="1771101" y="786433"/>
                  </a:lnTo>
                  <a:cubicBezTo>
                    <a:pt x="1645767" y="502748"/>
                    <a:pt x="1368835" y="290653"/>
                    <a:pt x="1053521" y="296499"/>
                  </a:cubicBezTo>
                  <a:cubicBezTo>
                    <a:pt x="633103" y="304292"/>
                    <a:pt x="296362" y="647332"/>
                    <a:pt x="296362" y="1067823"/>
                  </a:cubicBezTo>
                  <a:lnTo>
                    <a:pt x="0" y="1067823"/>
                  </a:lnTo>
                  <a:cubicBezTo>
                    <a:pt x="0" y="667680"/>
                    <a:pt x="220306" y="318207"/>
                    <a:pt x="547095" y="13535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1594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2" name="Donut 50">
              <a:extLst>
                <a:ext uri="{FF2B5EF4-FFF2-40B4-BE49-F238E27FC236}">
                  <a16:creationId xmlns:a16="http://schemas.microsoft.com/office/drawing/2014/main" id="{57AB5D77-725C-4B13-A0E7-BAB94441659A}"/>
                </a:ext>
              </a:extLst>
            </p:cNvPr>
            <p:cNvSpPr/>
            <p:nvPr/>
          </p:nvSpPr>
          <p:spPr>
            <a:xfrm>
              <a:off x="4654541" y="4619569"/>
              <a:ext cx="1386424" cy="1386425"/>
            </a:xfrm>
            <a:prstGeom prst="donut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Right Arrow 51">
              <a:extLst>
                <a:ext uri="{FF2B5EF4-FFF2-40B4-BE49-F238E27FC236}">
                  <a16:creationId xmlns:a16="http://schemas.microsoft.com/office/drawing/2014/main" id="{2DACFBA2-A906-475B-A6E5-52E0BF76AC2A}"/>
                </a:ext>
              </a:extLst>
            </p:cNvPr>
            <p:cNvSpPr/>
            <p:nvPr/>
          </p:nvSpPr>
          <p:spPr>
            <a:xfrm>
              <a:off x="5225608" y="4823733"/>
              <a:ext cx="2998375" cy="881777"/>
            </a:xfrm>
            <a:prstGeom prst="rightArrow">
              <a:avLst>
                <a:gd name="adj1" fmla="val 50000"/>
                <a:gd name="adj2" fmla="val 58337"/>
              </a:avLst>
            </a:prstGeom>
            <a:solidFill>
              <a:schemeClr val="accent2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D1DE6C-EBC2-4C1D-8A6C-593402DBBA61}"/>
                </a:ext>
              </a:extLst>
            </p:cNvPr>
            <p:cNvSpPr/>
            <p:nvPr/>
          </p:nvSpPr>
          <p:spPr>
            <a:xfrm>
              <a:off x="5775903" y="2473900"/>
              <a:ext cx="1992773" cy="1567268"/>
            </a:xfrm>
            <a:custGeom>
              <a:avLst/>
              <a:gdLst>
                <a:gd name="connsiteX0" fmla="*/ 124102 w 1992773"/>
                <a:gd name="connsiteY0" fmla="*/ 0 h 1567268"/>
                <a:gd name="connsiteX1" fmla="*/ 255090 w 1992773"/>
                <a:gd name="connsiteY1" fmla="*/ 43239 h 1567268"/>
                <a:gd name="connsiteX2" fmla="*/ 297280 w 1992773"/>
                <a:gd name="connsiteY2" fmla="*/ 57993 h 1567268"/>
                <a:gd name="connsiteX3" fmla="*/ 1190160 w 1992773"/>
                <a:gd name="connsiteY3" fmla="*/ 318388 h 1567268"/>
                <a:gd name="connsiteX4" fmla="*/ 321082 w 1992773"/>
                <a:gd name="connsiteY4" fmla="*/ 318388 h 1567268"/>
                <a:gd name="connsiteX5" fmla="*/ 307603 w 1992773"/>
                <a:gd name="connsiteY5" fmla="*/ 388658 h 1567268"/>
                <a:gd name="connsiteX6" fmla="*/ 694734 w 1992773"/>
                <a:gd name="connsiteY6" fmla="*/ 1174407 h 1567268"/>
                <a:gd name="connsiteX7" fmla="*/ 1736116 w 1992773"/>
                <a:gd name="connsiteY7" fmla="*/ 885000 h 1567268"/>
                <a:gd name="connsiteX8" fmla="*/ 1992773 w 1992773"/>
                <a:gd name="connsiteY8" fmla="*/ 1033181 h 1567268"/>
                <a:gd name="connsiteX9" fmla="*/ 551335 w 1992773"/>
                <a:gd name="connsiteY9" fmla="*/ 1433766 h 1567268"/>
                <a:gd name="connsiteX10" fmla="*/ 124102 w 1992773"/>
                <a:gd name="connsiteY10" fmla="*/ 0 h 15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92773" h="1567268">
                  <a:moveTo>
                    <a:pt x="124102" y="0"/>
                  </a:moveTo>
                  <a:cubicBezTo>
                    <a:pt x="183552" y="18360"/>
                    <a:pt x="218532" y="30405"/>
                    <a:pt x="255090" y="43239"/>
                  </a:cubicBezTo>
                  <a:lnTo>
                    <a:pt x="297280" y="57993"/>
                  </a:lnTo>
                  <a:lnTo>
                    <a:pt x="1190160" y="318388"/>
                  </a:lnTo>
                  <a:lnTo>
                    <a:pt x="321082" y="318388"/>
                  </a:lnTo>
                  <a:lnTo>
                    <a:pt x="307603" y="388658"/>
                  </a:lnTo>
                  <a:cubicBezTo>
                    <a:pt x="277855" y="697891"/>
                    <a:pt x="418742" y="1021812"/>
                    <a:pt x="694734" y="1174407"/>
                  </a:cubicBezTo>
                  <a:cubicBezTo>
                    <a:pt x="1062724" y="1377867"/>
                    <a:pt x="1525871" y="1249155"/>
                    <a:pt x="1736116" y="885000"/>
                  </a:cubicBezTo>
                  <a:lnTo>
                    <a:pt x="1992773" y="1033181"/>
                  </a:lnTo>
                  <a:cubicBezTo>
                    <a:pt x="1701760" y="1537230"/>
                    <a:pt x="1060692" y="1715388"/>
                    <a:pt x="551335" y="1433766"/>
                  </a:cubicBezTo>
                  <a:cubicBezTo>
                    <a:pt x="41978" y="1152145"/>
                    <a:pt x="-148031" y="514489"/>
                    <a:pt x="12410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0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5" name="Donut 46">
              <a:extLst>
                <a:ext uri="{FF2B5EF4-FFF2-40B4-BE49-F238E27FC236}">
                  <a16:creationId xmlns:a16="http://schemas.microsoft.com/office/drawing/2014/main" id="{46222617-0E44-49ED-A2B8-2EC838A5BB98}"/>
                </a:ext>
              </a:extLst>
            </p:cNvPr>
            <p:cNvSpPr/>
            <p:nvPr/>
          </p:nvSpPr>
          <p:spPr>
            <a:xfrm rot="10800000">
              <a:off x="6150706" y="2266160"/>
              <a:ext cx="1386424" cy="1386425"/>
            </a:xfrm>
            <a:prstGeom prst="donut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6" name="Right Arrow 47">
              <a:extLst>
                <a:ext uri="{FF2B5EF4-FFF2-40B4-BE49-F238E27FC236}">
                  <a16:creationId xmlns:a16="http://schemas.microsoft.com/office/drawing/2014/main" id="{76BFAB0E-0C82-48CE-96BC-3700D358B359}"/>
                </a:ext>
              </a:extLst>
            </p:cNvPr>
            <p:cNvSpPr/>
            <p:nvPr/>
          </p:nvSpPr>
          <p:spPr>
            <a:xfrm rot="10800000">
              <a:off x="3968016" y="2566644"/>
              <a:ext cx="2998042" cy="881777"/>
            </a:xfrm>
            <a:prstGeom prst="rightArrow">
              <a:avLst>
                <a:gd name="adj1" fmla="val 50000"/>
                <a:gd name="adj2" fmla="val 5833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91DE3EE-6C08-4285-ACAE-2BB64238805D}"/>
              </a:ext>
            </a:extLst>
          </p:cNvPr>
          <p:cNvSpPr txBox="1"/>
          <p:nvPr/>
        </p:nvSpPr>
        <p:spPr>
          <a:xfrm>
            <a:off x="5501666" y="5076467"/>
            <a:ext cx="218937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b="1" dirty="0" smtClean="0">
                <a:solidFill>
                  <a:schemeClr val="bg1"/>
                </a:solidFill>
                <a:cs typeface="Arial" pitchFamily="34" charset="0"/>
              </a:rPr>
              <a:t>Dis…</a:t>
            </a:r>
            <a:r>
              <a:rPr lang="en-US" altLang="ko-KR" b="1" dirty="0" err="1" smtClean="0">
                <a:solidFill>
                  <a:schemeClr val="bg1"/>
                </a:solidFill>
                <a:cs typeface="Arial" pitchFamily="34" charset="0"/>
              </a:rPr>
              <a:t>Correre</a:t>
            </a:r>
            <a:r>
              <a:rPr lang="en-US" altLang="ko-KR" b="1" dirty="0" smtClean="0">
                <a:solidFill>
                  <a:schemeClr val="bg1"/>
                </a:solidFill>
                <a:cs typeface="Arial" pitchFamily="34" charset="0"/>
              </a:rPr>
              <a:t>, Italy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3519C7-81ED-4417-8538-9A8618DE6D15}"/>
              </a:ext>
            </a:extLst>
          </p:cNvPr>
          <p:cNvSpPr txBox="1"/>
          <p:nvPr/>
        </p:nvSpPr>
        <p:spPr>
          <a:xfrm>
            <a:off x="4087774" y="2850155"/>
            <a:ext cx="3727983" cy="3077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cs typeface="Arial" pitchFamily="34" charset="0"/>
              </a:rPr>
              <a:t>Dyslexic Teens Dialogue , Malta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8607743" y="1063756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 err="1">
                <a:latin typeface="Comic Sans MS" panose="030F0702030302020204" pitchFamily="66" charset="0"/>
              </a:rPr>
              <a:t>Alessia</a:t>
            </a:r>
            <a:r>
              <a:rPr lang="en-GB" sz="2000" dirty="0">
                <a:latin typeface="Comic Sans MS" panose="030F0702030302020204" pitchFamily="66" charset="0"/>
              </a:rPr>
              <a:t> di </a:t>
            </a:r>
            <a:r>
              <a:rPr lang="en-GB" sz="2000" dirty="0" err="1">
                <a:latin typeface="Comic Sans MS" panose="030F0702030302020204" pitchFamily="66" charset="0"/>
              </a:rPr>
              <a:t>Terlizzi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 smtClean="0">
                <a:latin typeface="Comic Sans MS" panose="030F0702030302020204" pitchFamily="66" charset="0"/>
              </a:rPr>
              <a:t>Beatrice </a:t>
            </a:r>
            <a:r>
              <a:rPr lang="en-GB" sz="2000" dirty="0">
                <a:latin typeface="Comic Sans MS" panose="030F0702030302020204" pitchFamily="66" charset="0"/>
              </a:rPr>
              <a:t>de Candia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Claudia di </a:t>
            </a:r>
            <a:r>
              <a:rPr lang="en-GB" sz="2000" dirty="0" err="1">
                <a:latin typeface="Comic Sans MS" panose="030F0702030302020204" pitchFamily="66" charset="0"/>
              </a:rPr>
              <a:t>Terlizzi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Daniele </a:t>
            </a:r>
            <a:r>
              <a:rPr lang="en-GB" sz="2000" dirty="0" err="1">
                <a:latin typeface="Comic Sans MS" panose="030F0702030302020204" pitchFamily="66" charset="0"/>
              </a:rPr>
              <a:t>Binetti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Daniele </a:t>
            </a:r>
            <a:r>
              <a:rPr lang="en-GB" sz="2000" dirty="0" err="1">
                <a:latin typeface="Comic Sans MS" panose="030F0702030302020204" pitchFamily="66" charset="0"/>
              </a:rPr>
              <a:t>Ragno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 err="1">
                <a:latin typeface="Comic Sans MS" panose="030F0702030302020204" pitchFamily="66" charset="0"/>
              </a:rPr>
              <a:t>Davide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 smtClean="0">
                <a:latin typeface="Comic Sans MS" panose="030F0702030302020204" pitchFamily="66" charset="0"/>
              </a:rPr>
              <a:t>Paparella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 err="1">
                <a:latin typeface="Comic Sans MS" panose="030F0702030302020204" pitchFamily="66" charset="0"/>
              </a:rPr>
              <a:t>Domenico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Centrone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 err="1">
                <a:latin typeface="Comic Sans MS" panose="030F0702030302020204" pitchFamily="66" charset="0"/>
              </a:rPr>
              <a:t>Domenico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Modugno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Francesca </a:t>
            </a:r>
            <a:r>
              <a:rPr lang="en-GB" sz="2000" dirty="0" err="1">
                <a:latin typeface="Comic Sans MS" panose="030F0702030302020204" pitchFamily="66" charset="0"/>
              </a:rPr>
              <a:t>Pierro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Gabriele di Giovanni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Lidia </a:t>
            </a:r>
            <a:r>
              <a:rPr lang="en-GB" sz="2000" dirty="0" err="1">
                <a:latin typeface="Comic Sans MS" panose="030F0702030302020204" pitchFamily="66" charset="0"/>
              </a:rPr>
              <a:t>Bufi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Marco </a:t>
            </a:r>
            <a:r>
              <a:rPr lang="en-GB" sz="2000" dirty="0" err="1">
                <a:latin typeface="Comic Sans MS" panose="030F0702030302020204" pitchFamily="66" charset="0"/>
              </a:rPr>
              <a:t>Stoia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Maria Rosaria </a:t>
            </a:r>
            <a:r>
              <a:rPr lang="en-GB" sz="2000" dirty="0" err="1">
                <a:latin typeface="Comic Sans MS" panose="030F0702030302020204" pitchFamily="66" charset="0"/>
              </a:rPr>
              <a:t>Lepore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Michele </a:t>
            </a:r>
            <a:r>
              <a:rPr lang="en-GB" sz="2000" dirty="0" err="1">
                <a:latin typeface="Comic Sans MS" panose="030F0702030302020204" pitchFamily="66" charset="0"/>
              </a:rPr>
              <a:t>Modugno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Roberta </a:t>
            </a:r>
            <a:r>
              <a:rPr lang="en-GB" sz="2000" dirty="0" err="1">
                <a:latin typeface="Comic Sans MS" panose="030F0702030302020204" pitchFamily="66" charset="0"/>
              </a:rPr>
              <a:t>Adesso</a:t>
            </a:r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 err="1">
                <a:latin typeface="Comic Sans MS" panose="030F0702030302020204" pitchFamily="66" charset="0"/>
              </a:rPr>
              <a:t>Simona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r>
              <a:rPr lang="en-GB" sz="2000" dirty="0" err="1">
                <a:latin typeface="Comic Sans MS" panose="030F0702030302020204" pitchFamily="66" charset="0"/>
              </a:rPr>
              <a:t>Boccanegra</a:t>
            </a:r>
            <a:endParaRPr lang="en-GB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5911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 build="p"/>
      <p:bldP spid="17" grpId="0"/>
      <p:bldP spid="18" grpId="0"/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5696" y="1203957"/>
            <a:ext cx="99597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>
                <a:latin typeface="Comic Sans MS" panose="030F0702030302020204" pitchFamily="66" charset="0"/>
              </a:rPr>
              <a:t>Our video with </a:t>
            </a:r>
          </a:p>
          <a:p>
            <a:r>
              <a:rPr lang="en-GB" sz="6600" dirty="0" smtClean="0">
                <a:latin typeface="Comic Sans MS" panose="030F0702030302020204" pitchFamily="66" charset="0"/>
              </a:rPr>
              <a:t>samples of good </a:t>
            </a:r>
            <a:r>
              <a:rPr lang="en-GB" sz="6600" dirty="0">
                <a:latin typeface="Comic Sans MS" panose="030F0702030302020204" pitchFamily="66" charset="0"/>
              </a:rPr>
              <a:t>p</a:t>
            </a:r>
            <a:r>
              <a:rPr lang="en-GB" sz="6600" dirty="0" smtClean="0">
                <a:latin typeface="Comic Sans MS" panose="030F0702030302020204" pitchFamily="66" charset="0"/>
              </a:rPr>
              <a:t>ractices will</a:t>
            </a:r>
          </a:p>
          <a:p>
            <a:r>
              <a:rPr lang="en-GB" sz="6600" dirty="0" smtClean="0">
                <a:latin typeface="Comic Sans MS" panose="030F0702030302020204" pitchFamily="66" charset="0"/>
              </a:rPr>
              <a:t>follow….</a:t>
            </a:r>
            <a:endParaRPr lang="en-US" sz="6600" dirty="0">
              <a:latin typeface="Comic Sans MS" panose="030F0702030302020204" pitchFamily="66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D9F6FF-0089-6C6C-0DFE-6457D37F0B91}"/>
              </a:ext>
            </a:extLst>
          </p:cNvPr>
          <p:cNvGrpSpPr/>
          <p:nvPr/>
        </p:nvGrpSpPr>
        <p:grpSpPr>
          <a:xfrm>
            <a:off x="6094614" y="121810"/>
            <a:ext cx="5689365" cy="6559816"/>
            <a:chOff x="7830055" y="2349983"/>
            <a:chExt cx="4337826" cy="4601370"/>
          </a:xfrm>
        </p:grpSpPr>
        <p:sp>
          <p:nvSpPr>
            <p:cNvPr id="6" name="Pentagon 1">
              <a:extLst>
                <a:ext uri="{FF2B5EF4-FFF2-40B4-BE49-F238E27FC236}">
                  <a16:creationId xmlns:a16="http://schemas.microsoft.com/office/drawing/2014/main" id="{584E2308-AAE5-E9B9-0053-D07069DD3EB9}"/>
                </a:ext>
              </a:extLst>
            </p:cNvPr>
            <p:cNvSpPr/>
            <p:nvPr/>
          </p:nvSpPr>
          <p:spPr>
            <a:xfrm rot="18433115">
              <a:off x="10518696" y="5129323"/>
              <a:ext cx="1665514" cy="1632857"/>
            </a:xfrm>
            <a:prstGeom prst="pentagon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50"/>
                </a:solidFill>
              </a:endParaRPr>
            </a:p>
          </p:txBody>
        </p:sp>
        <p:sp>
          <p:nvSpPr>
            <p:cNvPr id="7" name="Pentagon 2">
              <a:extLst>
                <a:ext uri="{FF2B5EF4-FFF2-40B4-BE49-F238E27FC236}">
                  <a16:creationId xmlns:a16="http://schemas.microsoft.com/office/drawing/2014/main" id="{1F373472-6EDB-7D0D-3821-73D01CD5D578}"/>
                </a:ext>
              </a:extLst>
            </p:cNvPr>
            <p:cNvSpPr/>
            <p:nvPr/>
          </p:nvSpPr>
          <p:spPr>
            <a:xfrm rot="18433115">
              <a:off x="9256029" y="5273582"/>
              <a:ext cx="1665514" cy="1632857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Pentagon 3">
              <a:extLst>
                <a:ext uri="{FF2B5EF4-FFF2-40B4-BE49-F238E27FC236}">
                  <a16:creationId xmlns:a16="http://schemas.microsoft.com/office/drawing/2014/main" id="{11BD251D-5426-03F4-92C9-DE46B3DF56E1}"/>
                </a:ext>
              </a:extLst>
            </p:cNvPr>
            <p:cNvSpPr/>
            <p:nvPr/>
          </p:nvSpPr>
          <p:spPr>
            <a:xfrm rot="18433115">
              <a:off x="10409877" y="3819947"/>
              <a:ext cx="1665514" cy="1632857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Pentagon 4">
              <a:extLst>
                <a:ext uri="{FF2B5EF4-FFF2-40B4-BE49-F238E27FC236}">
                  <a16:creationId xmlns:a16="http://schemas.microsoft.com/office/drawing/2014/main" id="{F2180548-B39D-5860-590F-E1A11F76A41A}"/>
                </a:ext>
              </a:extLst>
            </p:cNvPr>
            <p:cNvSpPr/>
            <p:nvPr/>
          </p:nvSpPr>
          <p:spPr>
            <a:xfrm rot="18433115">
              <a:off x="7813727" y="5302167"/>
              <a:ext cx="1665514" cy="1632857"/>
            </a:xfrm>
            <a:prstGeom prst="pentagon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Pentagon 5">
              <a:extLst>
                <a:ext uri="{FF2B5EF4-FFF2-40B4-BE49-F238E27FC236}">
                  <a16:creationId xmlns:a16="http://schemas.microsoft.com/office/drawing/2014/main" id="{9449782B-412C-687B-4A99-08F13053C562}"/>
                </a:ext>
              </a:extLst>
            </p:cNvPr>
            <p:cNvSpPr/>
            <p:nvPr/>
          </p:nvSpPr>
          <p:spPr>
            <a:xfrm rot="18433115">
              <a:off x="10488784" y="2366311"/>
              <a:ext cx="1665514" cy="1632857"/>
            </a:xfrm>
            <a:prstGeom prst="pentagon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2" descr="The George Cross (Malta)">
              <a:extLst>
                <a:ext uri="{FF2B5EF4-FFF2-40B4-BE49-F238E27FC236}">
                  <a16:creationId xmlns:a16="http://schemas.microsoft.com/office/drawing/2014/main" id="{F114CC96-E928-BD33-3FB3-253C19BD7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2634" y="4221868"/>
              <a:ext cx="583077" cy="58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327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CE7F2B2A-A635-4938-F0C7-A2B893DBD6BC}"/>
              </a:ext>
            </a:extLst>
          </p:cNvPr>
          <p:cNvSpPr/>
          <p:nvPr/>
        </p:nvSpPr>
        <p:spPr>
          <a:xfrm rot="1604797">
            <a:off x="3855583" y="1999378"/>
            <a:ext cx="4955409" cy="1878455"/>
          </a:xfrm>
          <a:prstGeom prst="parallelogram">
            <a:avLst>
              <a:gd name="adj" fmla="val 67362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0E957FA-A1A3-B273-8DD4-F8B4B8975A16}"/>
              </a:ext>
            </a:extLst>
          </p:cNvPr>
          <p:cNvSpPr/>
          <p:nvPr/>
        </p:nvSpPr>
        <p:spPr>
          <a:xfrm>
            <a:off x="0" y="863600"/>
            <a:ext cx="12192000" cy="5994400"/>
          </a:xfrm>
          <a:prstGeom prst="rtTriangl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72D0DE78-AB17-319D-F93D-D116D195DE1B}"/>
              </a:ext>
            </a:extLst>
          </p:cNvPr>
          <p:cNvSpPr/>
          <p:nvPr/>
        </p:nvSpPr>
        <p:spPr>
          <a:xfrm flipH="1">
            <a:off x="2102584" y="1041235"/>
            <a:ext cx="10149840" cy="583184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A4394A2-6DFF-D4F4-9092-A70278067D48}"/>
              </a:ext>
            </a:extLst>
          </p:cNvPr>
          <p:cNvSpPr/>
          <p:nvPr/>
        </p:nvSpPr>
        <p:spPr>
          <a:xfrm rot="10800000">
            <a:off x="2421570" y="-45885"/>
            <a:ext cx="9787260" cy="4826318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104E14-2DBD-9138-A5EA-108E98B5419F}"/>
              </a:ext>
            </a:extLst>
          </p:cNvPr>
          <p:cNvGrpSpPr/>
          <p:nvPr/>
        </p:nvGrpSpPr>
        <p:grpSpPr>
          <a:xfrm>
            <a:off x="0" y="-47634"/>
            <a:ext cx="10850880" cy="4003041"/>
            <a:chOff x="-33660" y="-38968"/>
            <a:chExt cx="10850880" cy="4003041"/>
          </a:xfrm>
        </p:grpSpPr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0B546195-853D-BB99-AAA7-D7E8B9B72AB0}"/>
                </a:ext>
              </a:extLst>
            </p:cNvPr>
            <p:cNvSpPr/>
            <p:nvPr/>
          </p:nvSpPr>
          <p:spPr>
            <a:xfrm flipV="1">
              <a:off x="-33660" y="-38968"/>
              <a:ext cx="10850880" cy="4003041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26" name="Picture 2" descr="The George Cross (Malta)">
              <a:extLst>
                <a:ext uri="{FF2B5EF4-FFF2-40B4-BE49-F238E27FC236}">
                  <a16:creationId xmlns:a16="http://schemas.microsoft.com/office/drawing/2014/main" id="{92C04A54-C377-3833-4D3A-0937E6624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64" y="202139"/>
              <a:ext cx="903842" cy="903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65C2B9-8F4A-EDBC-9E1F-39BEE439F55F}"/>
              </a:ext>
            </a:extLst>
          </p:cNvPr>
          <p:cNvSpPr txBox="1"/>
          <p:nvPr/>
        </p:nvSpPr>
        <p:spPr>
          <a:xfrm>
            <a:off x="1401545" y="384227"/>
            <a:ext cx="6472988" cy="156966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9600" b="1" dirty="0" err="1">
                <a:latin typeface="Comic Sans MS" panose="030F0702030302020204" pitchFamily="66" charset="0"/>
              </a:rPr>
              <a:t>Merħba</a:t>
            </a:r>
            <a:r>
              <a:rPr lang="en-GB" sz="9600" b="1" dirty="0">
                <a:latin typeface="Comic Sans MS" panose="030F0702030302020204" pitchFamily="66" charset="0"/>
              </a:rPr>
              <a:t>! </a:t>
            </a:r>
            <a:endParaRPr lang="en-GB" sz="9600" dirty="0">
              <a:latin typeface="Comic Sans MS" panose="030F0702030302020204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2EA2F-8F0E-94E2-E4C9-DDF873A61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4418" y="3591943"/>
            <a:ext cx="9144000" cy="23876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9600" b="1" dirty="0" err="1">
                <a:latin typeface="Comic Sans MS" panose="030F0702030302020204" pitchFamily="66" charset="0"/>
              </a:rPr>
              <a:t>Benvenuti</a:t>
            </a:r>
            <a:r>
              <a:rPr lang="en-GB" sz="9600" b="1" dirty="0">
                <a:latin typeface="Andika" panose="02000000000000000000"/>
              </a:rPr>
              <a:t>!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13790FB-A17A-9663-B75B-892954C722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077892"/>
            <a:ext cx="3862141" cy="810258"/>
          </a:xfrm>
          <a:prstGeom prst="rect">
            <a:avLst/>
          </a:prstGeom>
        </p:spPr>
      </p:pic>
      <p:pic>
        <p:nvPicPr>
          <p:cNvPr id="13" name="Picture 8" descr="Erasmus+ &amp; European Solidarity Corps - EUPA Malta | Facebook">
            <a:extLst>
              <a:ext uri="{FF2B5EF4-FFF2-40B4-BE49-F238E27FC236}">
                <a16:creationId xmlns:a16="http://schemas.microsoft.com/office/drawing/2014/main" id="{79E91C12-5580-7C45-73C5-81AA6541D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838" y="5763987"/>
            <a:ext cx="1124164" cy="112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0779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5" grpId="0" animBg="1"/>
      <p:bldP spid="6" grpId="0" animBg="1"/>
      <p:bldP spid="11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8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0752" y="358437"/>
            <a:ext cx="4398499" cy="6123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8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9251" y="2434551"/>
            <a:ext cx="7008391" cy="3056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9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7186" y="5733874"/>
            <a:ext cx="3622628" cy="74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9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9814" y="5733874"/>
            <a:ext cx="3219250" cy="7483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1"/>
          <p:cNvSpPr txBox="1"/>
          <p:nvPr/>
        </p:nvSpPr>
        <p:spPr>
          <a:xfrm>
            <a:off x="4629251" y="539412"/>
            <a:ext cx="7259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 smtClean="0">
                <a:latin typeface="Comic Sans MS" panose="030F0702030302020204" pitchFamily="66" charset="0"/>
              </a:rPr>
              <a:t>Grazie! </a:t>
            </a:r>
            <a:r>
              <a:rPr lang="en-GB" sz="8000" b="1" dirty="0" err="1" smtClean="0">
                <a:latin typeface="Comic Sans MS" panose="030F0702030302020204" pitchFamily="66" charset="0"/>
              </a:rPr>
              <a:t>Grazzi</a:t>
            </a:r>
            <a:endParaRPr lang="en-US" sz="8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9966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FBB3A-C737-43B0-94D9-27B22A136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On the Way There…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5ECA1-B96D-4F37-9431-95F663A4C7E4}"/>
              </a:ext>
            </a:extLst>
          </p:cNvPr>
          <p:cNvSpPr txBox="1"/>
          <p:nvPr/>
        </p:nvSpPr>
        <p:spPr>
          <a:xfrm>
            <a:off x="734769" y="4958222"/>
            <a:ext cx="98497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buFont typeface="Arial" pitchFamily="34" charset="0"/>
              <a:buChar char="•"/>
            </a:pPr>
            <a:r>
              <a:rPr lang="en-US" sz="2000" dirty="0">
                <a:latin typeface="Comic Sans MS" panose="030F0702030302020204" pitchFamily="66" charset="0"/>
              </a:rPr>
              <a:t>9 meetings for project design and advice on </a:t>
            </a:r>
            <a:r>
              <a:rPr lang="en-US" sz="2000" dirty="0" smtClean="0">
                <a:latin typeface="Comic Sans MS" panose="030F0702030302020204" pitchFamily="66" charset="0"/>
              </a:rPr>
              <a:t>application</a:t>
            </a:r>
          </a:p>
          <a:p>
            <a:pPr marL="171450" indent="-171450" fontAlgn="base">
              <a:buFont typeface="Arial" pitchFamily="34" charset="0"/>
              <a:buChar char="•"/>
            </a:pPr>
            <a:r>
              <a:rPr lang="en-US" sz="2000" dirty="0" smtClean="0">
                <a:latin typeface="Comic Sans MS" panose="030F0702030302020204" pitchFamily="66" charset="0"/>
              </a:rPr>
              <a:t>July </a:t>
            </a:r>
            <a:r>
              <a:rPr lang="en-US" sz="2000" dirty="0">
                <a:latin typeface="Comic Sans MS" panose="030F0702030302020204" pitchFamily="66" charset="0"/>
              </a:rPr>
              <a:t>2019 – September 2019 – Writing of project </a:t>
            </a:r>
            <a:r>
              <a:rPr lang="en-US" sz="2000" dirty="0" smtClean="0">
                <a:latin typeface="Comic Sans MS" panose="030F0702030302020204" pitchFamily="66" charset="0"/>
              </a:rPr>
              <a:t>application</a:t>
            </a:r>
          </a:p>
          <a:p>
            <a:pPr marL="171450" indent="-171450" fontAlgn="base">
              <a:buFont typeface="Arial" pitchFamily="34" charset="0"/>
              <a:buChar char="•"/>
            </a:pPr>
            <a:r>
              <a:rPr lang="en-US" sz="2000" dirty="0" smtClean="0">
                <a:latin typeface="Comic Sans MS" panose="030F0702030302020204" pitchFamily="66" charset="0"/>
              </a:rPr>
              <a:t>29</a:t>
            </a:r>
            <a:r>
              <a:rPr lang="en-US" sz="2000" baseline="30000" dirty="0" smtClean="0">
                <a:latin typeface="Comic Sans MS" panose="030F0702030302020204" pitchFamily="66" charset="0"/>
              </a:rPr>
              <a:t>th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en-US" sz="2000" dirty="0">
                <a:latin typeface="Comic Sans MS" panose="030F0702030302020204" pitchFamily="66" charset="0"/>
              </a:rPr>
              <a:t>September 2019 – Submission of </a:t>
            </a:r>
            <a:r>
              <a:rPr lang="en-US" sz="2000" dirty="0" smtClean="0">
                <a:latin typeface="Comic Sans MS" panose="030F0702030302020204" pitchFamily="66" charset="0"/>
              </a:rPr>
              <a:t>application</a:t>
            </a:r>
          </a:p>
          <a:p>
            <a:pPr marL="171450" indent="-171450" fontAlgn="base">
              <a:buFont typeface="Arial" pitchFamily="34" charset="0"/>
              <a:buChar char="•"/>
            </a:pPr>
            <a:r>
              <a:rPr lang="en-US" sz="2000" dirty="0" smtClean="0">
                <a:latin typeface="Comic Sans MS" panose="030F0702030302020204" pitchFamily="66" charset="0"/>
              </a:rPr>
              <a:t>17</a:t>
            </a:r>
            <a:r>
              <a:rPr lang="en-US" sz="2000" baseline="30000" dirty="0" smtClean="0">
                <a:latin typeface="Comic Sans MS" panose="030F0702030302020204" pitchFamily="66" charset="0"/>
              </a:rPr>
              <a:t>th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en-US" sz="2000" dirty="0">
                <a:latin typeface="Comic Sans MS" panose="030F0702030302020204" pitchFamily="66" charset="0"/>
              </a:rPr>
              <a:t>December 2019 – project funded !!! ☺</a:t>
            </a:r>
          </a:p>
        </p:txBody>
      </p:sp>
      <p:pic>
        <p:nvPicPr>
          <p:cNvPr id="5122" name="Picture 2" descr="https://lh4.googleusercontent.com/2NOQEkdxYL27y3qebbJKvGZZImM8llLuOHi0liChUPwhPVgsTe6gBe48OunR8tqezSamhh0znC9rlEx6oCA-D2UyELHr8zJQqTrR-WeKKaUM0ATwbC9uRY3Al02ow0UOTC39BfnMSqmr0pXhFsl3B3WI-HFAuliqLAHx2SDAPnFfRtJsbXnStC6_Em0Nz97EPXUI1g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" b="117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9935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2" y="437483"/>
            <a:ext cx="11573197" cy="724247"/>
          </a:xfrm>
        </p:spPr>
        <p:txBody>
          <a:bodyPr/>
          <a:lstStyle/>
          <a:p>
            <a:r>
              <a:rPr lang="en-US" dirty="0" smtClean="0">
                <a:latin typeface="Andika" panose="02000000000000000000"/>
              </a:rPr>
              <a:t>2020 </a:t>
            </a:r>
            <a:r>
              <a:rPr lang="en-US" dirty="0">
                <a:latin typeface="Andika" panose="02000000000000000000"/>
                <a:sym typeface="Symbol"/>
              </a:rPr>
              <a:t> </a:t>
            </a:r>
            <a:r>
              <a:rPr lang="en-US" dirty="0" smtClean="0">
                <a:latin typeface="Andika" panose="02000000000000000000"/>
                <a:sym typeface="Symbol"/>
              </a:rPr>
              <a:t> </a:t>
            </a:r>
            <a:r>
              <a:rPr lang="en-US" dirty="0" smtClean="0">
                <a:latin typeface="Andika" panose="02000000000000000000"/>
              </a:rPr>
              <a:t> 2023</a:t>
            </a:r>
            <a:endParaRPr lang="en-US" dirty="0">
              <a:latin typeface="Andika" panose="0200000000000000000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684690-A6AE-4D00-AEE5-1E3B72EC3C23}"/>
              </a:ext>
            </a:extLst>
          </p:cNvPr>
          <p:cNvGrpSpPr/>
          <p:nvPr/>
        </p:nvGrpSpPr>
        <p:grpSpPr>
          <a:xfrm>
            <a:off x="918592" y="3756879"/>
            <a:ext cx="10372400" cy="371649"/>
            <a:chOff x="395536" y="3097535"/>
            <a:chExt cx="8208912" cy="37164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3253A20-58F1-418C-A98C-2AD7295F9F10}"/>
                </a:ext>
              </a:extLst>
            </p:cNvPr>
            <p:cNvSpPr/>
            <p:nvPr/>
          </p:nvSpPr>
          <p:spPr>
            <a:xfrm>
              <a:off x="395536" y="3212976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FE54BE88-64C9-47CD-83C2-78F7933F05A7}"/>
                </a:ext>
              </a:extLst>
            </p:cNvPr>
            <p:cNvSpPr/>
            <p:nvPr/>
          </p:nvSpPr>
          <p:spPr>
            <a:xfrm rot="10800000">
              <a:off x="1763688" y="3097535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accent1"/>
                </a:solidFill>
              </a:endParaRPr>
            </a:p>
          </p:txBody>
        </p:sp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62A2F769-54C2-4471-996E-1CC6579008B2}"/>
                </a:ext>
              </a:extLst>
            </p:cNvPr>
            <p:cNvSpPr/>
            <p:nvPr/>
          </p:nvSpPr>
          <p:spPr>
            <a:xfrm>
              <a:off x="3131840" y="3212976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25910BE7-3DF9-4C3A-B493-2E9B310C6D71}"/>
                </a:ext>
              </a:extLst>
            </p:cNvPr>
            <p:cNvSpPr/>
            <p:nvPr/>
          </p:nvSpPr>
          <p:spPr>
            <a:xfrm rot="10800000">
              <a:off x="4499992" y="3097535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D46D1B75-371C-42D0-8ADB-4D6DDD5D1C57}"/>
                </a:ext>
              </a:extLst>
            </p:cNvPr>
            <p:cNvSpPr/>
            <p:nvPr/>
          </p:nvSpPr>
          <p:spPr>
            <a:xfrm>
              <a:off x="5868144" y="3212976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DDA2CA2B-9B55-4E45-AB63-4250AF781C70}"/>
                </a:ext>
              </a:extLst>
            </p:cNvPr>
            <p:cNvSpPr/>
            <p:nvPr/>
          </p:nvSpPr>
          <p:spPr>
            <a:xfrm rot="10800000">
              <a:off x="7236296" y="3097535"/>
              <a:ext cx="1368152" cy="256208"/>
            </a:xfrm>
            <a:custGeom>
              <a:avLst/>
              <a:gdLst/>
              <a:ahLst/>
              <a:cxnLst/>
              <a:rect l="l" t="t" r="r" b="b"/>
              <a:pathLst>
                <a:path w="1008112" h="256208">
                  <a:moveTo>
                    <a:pt x="0" y="0"/>
                  </a:moveTo>
                  <a:lnTo>
                    <a:pt x="1008112" y="0"/>
                  </a:lnTo>
                  <a:lnTo>
                    <a:pt x="1008112" y="144016"/>
                  </a:lnTo>
                  <a:lnTo>
                    <a:pt x="569127" y="144016"/>
                  </a:lnTo>
                  <a:lnTo>
                    <a:pt x="504055" y="256208"/>
                  </a:lnTo>
                  <a:lnTo>
                    <a:pt x="438984" y="144016"/>
                  </a:lnTo>
                  <a:lnTo>
                    <a:pt x="0" y="1440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B5AB3261-3396-44D1-A68C-0BAC382DF9F1}"/>
              </a:ext>
            </a:extLst>
          </p:cNvPr>
          <p:cNvSpPr/>
          <p:nvPr/>
        </p:nvSpPr>
        <p:spPr>
          <a:xfrm>
            <a:off x="1381749" y="2814264"/>
            <a:ext cx="792088" cy="792088"/>
          </a:xfrm>
          <a:prstGeom prst="ellipse">
            <a:avLst/>
          </a:prstGeom>
          <a:solidFill>
            <a:schemeClr val="accent5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5EF847-F766-4525-9776-5D049074441F}"/>
              </a:ext>
            </a:extLst>
          </p:cNvPr>
          <p:cNvSpPr txBox="1"/>
          <p:nvPr/>
        </p:nvSpPr>
        <p:spPr>
          <a:xfrm>
            <a:off x="1053022" y="4241186"/>
            <a:ext cx="14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bg2">
                    <a:lumMod val="25000"/>
                  </a:schemeClr>
                </a:solidFill>
                <a:latin typeface="Andika" panose="02000000000000000000"/>
                <a:cs typeface="Arial" pitchFamily="34" charset="0"/>
              </a:rPr>
              <a:t>2020</a:t>
            </a:r>
            <a:endParaRPr lang="ko-KR" altLang="en-US" sz="2400" b="1" dirty="0">
              <a:solidFill>
                <a:schemeClr val="bg2">
                  <a:lumMod val="25000"/>
                </a:schemeClr>
              </a:solidFill>
              <a:latin typeface="Andika" panose="0200000000000000000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7B9AFD-23DF-4447-9957-A7058655CBC8}"/>
              </a:ext>
            </a:extLst>
          </p:cNvPr>
          <p:cNvSpPr txBox="1"/>
          <p:nvPr/>
        </p:nvSpPr>
        <p:spPr>
          <a:xfrm>
            <a:off x="1053680" y="4658143"/>
            <a:ext cx="1448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chemeClr val="bg2">
                    <a:lumMod val="25000"/>
                  </a:schemeClr>
                </a:solidFill>
                <a:latin typeface="Andika" panose="02000000000000000000"/>
                <a:cs typeface="Arial" pitchFamily="34" charset="0"/>
              </a:rPr>
              <a:t>Dis…</a:t>
            </a:r>
            <a:r>
              <a:rPr lang="en-US" altLang="ko-KR" sz="1200" b="1" dirty="0" err="1" smtClean="0">
                <a:solidFill>
                  <a:schemeClr val="bg2">
                    <a:lumMod val="25000"/>
                  </a:schemeClr>
                </a:solidFill>
                <a:latin typeface="Andika" panose="02000000000000000000"/>
                <a:cs typeface="Arial" pitchFamily="34" charset="0"/>
              </a:rPr>
              <a:t>Correre</a:t>
            </a:r>
            <a:r>
              <a:rPr lang="en-US" altLang="ko-KR" sz="1200" b="1" dirty="0" smtClean="0">
                <a:solidFill>
                  <a:schemeClr val="bg2">
                    <a:lumMod val="25000"/>
                  </a:schemeClr>
                </a:solidFill>
                <a:latin typeface="Andika" panose="02000000000000000000"/>
                <a:cs typeface="Arial" pitchFamily="34" charset="0"/>
              </a:rPr>
              <a:t> – Molfetta (Italy)</a:t>
            </a:r>
            <a:endParaRPr lang="ko-KR" altLang="en-US" sz="1200" b="1" dirty="0">
              <a:solidFill>
                <a:schemeClr val="bg2">
                  <a:lumMod val="25000"/>
                </a:schemeClr>
              </a:solidFill>
              <a:latin typeface="Andika" panose="0200000000000000000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FA175-4394-4075-9571-96714166A79D}"/>
              </a:ext>
            </a:extLst>
          </p:cNvPr>
          <p:cNvSpPr txBox="1"/>
          <p:nvPr/>
        </p:nvSpPr>
        <p:spPr>
          <a:xfrm>
            <a:off x="2782622" y="1567912"/>
            <a:ext cx="14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bg2">
                    <a:lumMod val="25000"/>
                  </a:schemeClr>
                </a:solidFill>
                <a:latin typeface="Andika" panose="02000000000000000000"/>
                <a:cs typeface="Arial" pitchFamily="34" charset="0"/>
              </a:rPr>
              <a:t>2020</a:t>
            </a:r>
            <a:endParaRPr lang="ko-KR" altLang="en-US" sz="2400" b="1" dirty="0">
              <a:solidFill>
                <a:schemeClr val="bg2">
                  <a:lumMod val="25000"/>
                </a:schemeClr>
              </a:solidFill>
              <a:latin typeface="Andika" panose="0200000000000000000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D856A1-4EFA-4AF5-BBB1-EA4A510563BC}"/>
              </a:ext>
            </a:extLst>
          </p:cNvPr>
          <p:cNvSpPr txBox="1"/>
          <p:nvPr/>
        </p:nvSpPr>
        <p:spPr>
          <a:xfrm>
            <a:off x="2783280" y="1984869"/>
            <a:ext cx="1448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chemeClr val="bg2">
                    <a:lumMod val="25000"/>
                  </a:schemeClr>
                </a:solidFill>
                <a:latin typeface="Andika" panose="02000000000000000000"/>
                <a:cs typeface="Arial" pitchFamily="34" charset="0"/>
              </a:rPr>
              <a:t>Dyslexic Teens Dialogue - Malta</a:t>
            </a:r>
            <a:endParaRPr lang="ko-KR" altLang="en-US" sz="1200" b="1" dirty="0">
              <a:solidFill>
                <a:schemeClr val="bg2">
                  <a:lumMod val="25000"/>
                </a:schemeClr>
              </a:solidFill>
              <a:latin typeface="Andika" panose="02000000000000000000"/>
              <a:cs typeface="Arial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2A7AFD3-0100-45D6-A837-9A73F14D1CC8}"/>
              </a:ext>
            </a:extLst>
          </p:cNvPr>
          <p:cNvSpPr/>
          <p:nvPr/>
        </p:nvSpPr>
        <p:spPr>
          <a:xfrm>
            <a:off x="3111349" y="4306805"/>
            <a:ext cx="792088" cy="792088"/>
          </a:xfrm>
          <a:prstGeom prst="ellipse">
            <a:avLst/>
          </a:prstGeom>
          <a:solidFill>
            <a:schemeClr val="accent6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A2954A-9B79-4E38-889F-A3A48B11CC4C}"/>
              </a:ext>
            </a:extLst>
          </p:cNvPr>
          <p:cNvSpPr/>
          <p:nvPr/>
        </p:nvSpPr>
        <p:spPr>
          <a:xfrm>
            <a:off x="4840949" y="2814264"/>
            <a:ext cx="792088" cy="792088"/>
          </a:xfrm>
          <a:prstGeom prst="ellipse">
            <a:avLst/>
          </a:prstGeom>
          <a:solidFill>
            <a:schemeClr val="accent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DEE910-E364-4D0E-A3E7-F649DF1F9065}"/>
              </a:ext>
            </a:extLst>
          </p:cNvPr>
          <p:cNvSpPr txBox="1"/>
          <p:nvPr/>
        </p:nvSpPr>
        <p:spPr>
          <a:xfrm>
            <a:off x="4512222" y="4241186"/>
            <a:ext cx="14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o-KR" altLang="en-US" sz="2400" b="1" dirty="0"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C8E79C-317F-4286-8C86-1B3D4501BFED}"/>
              </a:ext>
            </a:extLst>
          </p:cNvPr>
          <p:cNvSpPr txBox="1"/>
          <p:nvPr/>
        </p:nvSpPr>
        <p:spPr>
          <a:xfrm>
            <a:off x="4512880" y="4658143"/>
            <a:ext cx="1448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ko-KR" sz="1200" b="1" dirty="0" smtClean="0">
                <a:solidFill>
                  <a:schemeClr val="bg2">
                    <a:lumMod val="25000"/>
                  </a:schemeClr>
                </a:solidFill>
                <a:latin typeface="Andika" panose="02000000000000000000"/>
                <a:cs typeface="Arial" pitchFamily="34" charset="0"/>
              </a:rPr>
              <a:t>Online youth meetings</a:t>
            </a:r>
            <a:endParaRPr lang="ko-KR" altLang="en-US" sz="1200" b="1" dirty="0">
              <a:solidFill>
                <a:schemeClr val="bg2">
                  <a:lumMod val="25000"/>
                </a:schemeClr>
              </a:solidFill>
              <a:latin typeface="Andika" panose="02000000000000000000"/>
              <a:cs typeface="Arial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5CA738E-61E7-4D1D-9E49-FAE10D00F56D}"/>
              </a:ext>
            </a:extLst>
          </p:cNvPr>
          <p:cNvSpPr/>
          <p:nvPr/>
        </p:nvSpPr>
        <p:spPr>
          <a:xfrm>
            <a:off x="8300149" y="2814264"/>
            <a:ext cx="792088" cy="792088"/>
          </a:xfrm>
          <a:prstGeom prst="ellipse">
            <a:avLst/>
          </a:prstGeom>
          <a:solidFill>
            <a:schemeClr val="accent3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2D5425-537B-4395-AF45-F86C0357BCB1}"/>
              </a:ext>
            </a:extLst>
          </p:cNvPr>
          <p:cNvSpPr txBox="1"/>
          <p:nvPr/>
        </p:nvSpPr>
        <p:spPr>
          <a:xfrm>
            <a:off x="7971422" y="4241186"/>
            <a:ext cx="14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bg2">
                    <a:lumMod val="25000"/>
                  </a:schemeClr>
                </a:solidFill>
                <a:latin typeface="Andika" panose="02000000000000000000"/>
                <a:cs typeface="Arial" pitchFamily="34" charset="0"/>
              </a:rPr>
              <a:t>2022</a:t>
            </a:r>
            <a:endParaRPr lang="ko-KR" altLang="en-US" sz="2400" b="1" dirty="0">
              <a:solidFill>
                <a:schemeClr val="bg2">
                  <a:lumMod val="25000"/>
                </a:schemeClr>
              </a:solidFill>
              <a:latin typeface="Andika" panose="02000000000000000000"/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BB9E6B-C27B-4051-8ACF-7165AB85CB67}"/>
              </a:ext>
            </a:extLst>
          </p:cNvPr>
          <p:cNvSpPr txBox="1"/>
          <p:nvPr/>
        </p:nvSpPr>
        <p:spPr>
          <a:xfrm>
            <a:off x="7972080" y="4658143"/>
            <a:ext cx="1448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chemeClr val="bg2">
                    <a:lumMod val="25000"/>
                  </a:schemeClr>
                </a:solidFill>
                <a:latin typeface="Andika" panose="02000000000000000000"/>
                <a:cs typeface="Arial" pitchFamily="34" charset="0"/>
              </a:rPr>
              <a:t>Italy Week</a:t>
            </a:r>
            <a:endParaRPr lang="ko-KR" altLang="en-US" sz="1200" b="1" dirty="0">
              <a:solidFill>
                <a:schemeClr val="bg2">
                  <a:lumMod val="25000"/>
                </a:schemeClr>
              </a:solidFill>
              <a:latin typeface="Andika" panose="02000000000000000000"/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8B6654-87DA-4EFA-898F-6AD479728822}"/>
              </a:ext>
            </a:extLst>
          </p:cNvPr>
          <p:cNvSpPr txBox="1"/>
          <p:nvPr/>
        </p:nvSpPr>
        <p:spPr>
          <a:xfrm>
            <a:off x="6258151" y="1583958"/>
            <a:ext cx="14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bg2">
                    <a:lumMod val="25000"/>
                  </a:schemeClr>
                </a:solidFill>
                <a:latin typeface="Andika" panose="02000000000000000000"/>
                <a:cs typeface="Arial" pitchFamily="34" charset="0"/>
              </a:rPr>
              <a:t>2022</a:t>
            </a:r>
            <a:endParaRPr lang="ko-KR" altLang="en-US" sz="2400" b="1" dirty="0">
              <a:solidFill>
                <a:schemeClr val="bg2">
                  <a:lumMod val="25000"/>
                </a:schemeClr>
              </a:solidFill>
              <a:latin typeface="Andika" panose="0200000000000000000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EBFF0E-9C08-4E1B-B3D8-446989B6DF4E}"/>
              </a:ext>
            </a:extLst>
          </p:cNvPr>
          <p:cNvSpPr txBox="1"/>
          <p:nvPr/>
        </p:nvSpPr>
        <p:spPr>
          <a:xfrm>
            <a:off x="6258151" y="2028521"/>
            <a:ext cx="1448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chemeClr val="bg2">
                    <a:lumMod val="25000"/>
                  </a:schemeClr>
                </a:solidFill>
                <a:latin typeface="Andika" panose="02000000000000000000"/>
                <a:cs typeface="Arial" pitchFamily="34" charset="0"/>
              </a:rPr>
              <a:t>Malta Week</a:t>
            </a:r>
            <a:endParaRPr lang="ko-KR" altLang="en-US" sz="1200" b="1" dirty="0">
              <a:solidFill>
                <a:schemeClr val="bg2">
                  <a:lumMod val="25000"/>
                </a:schemeClr>
              </a:solidFill>
              <a:latin typeface="Andika" panose="02000000000000000000"/>
              <a:cs typeface="Arial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43EF8E1-2F41-46DB-BFA8-CB034F0D58B6}"/>
              </a:ext>
            </a:extLst>
          </p:cNvPr>
          <p:cNvSpPr/>
          <p:nvPr/>
        </p:nvSpPr>
        <p:spPr>
          <a:xfrm>
            <a:off x="6570549" y="4304022"/>
            <a:ext cx="792088" cy="792088"/>
          </a:xfrm>
          <a:prstGeom prst="ellipse">
            <a:avLst/>
          </a:prstGeom>
          <a:solidFill>
            <a:schemeClr val="accent2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78D4F6-1504-42EB-AA98-28FF30A018EE}"/>
              </a:ext>
            </a:extLst>
          </p:cNvPr>
          <p:cNvSpPr txBox="1"/>
          <p:nvPr/>
        </p:nvSpPr>
        <p:spPr>
          <a:xfrm>
            <a:off x="9701023" y="1571666"/>
            <a:ext cx="14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bg2">
                    <a:lumMod val="25000"/>
                  </a:schemeClr>
                </a:solidFill>
                <a:latin typeface="Andika" panose="02000000000000000000"/>
                <a:cs typeface="Arial" pitchFamily="34" charset="0"/>
              </a:rPr>
              <a:t>2023</a:t>
            </a:r>
            <a:endParaRPr lang="ko-KR" altLang="en-US" sz="2400" b="1" dirty="0">
              <a:solidFill>
                <a:schemeClr val="bg2">
                  <a:lumMod val="25000"/>
                </a:schemeClr>
              </a:solidFill>
              <a:latin typeface="Andika" panose="02000000000000000000"/>
              <a:cs typeface="Arial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E895F3-D48D-49CD-A6E5-3C739641CC97}"/>
              </a:ext>
            </a:extLst>
          </p:cNvPr>
          <p:cNvSpPr txBox="1"/>
          <p:nvPr/>
        </p:nvSpPr>
        <p:spPr>
          <a:xfrm>
            <a:off x="9704192" y="2028521"/>
            <a:ext cx="1448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chemeClr val="bg2">
                    <a:lumMod val="25000"/>
                  </a:schemeClr>
                </a:solidFill>
                <a:latin typeface="Andika" panose="02000000000000000000"/>
                <a:cs typeface="Arial" pitchFamily="34" charset="0"/>
              </a:rPr>
              <a:t>LOADING…</a:t>
            </a:r>
            <a:endParaRPr lang="ko-KR" altLang="en-US" sz="1600" b="1" dirty="0">
              <a:solidFill>
                <a:schemeClr val="bg2">
                  <a:lumMod val="25000"/>
                </a:schemeClr>
              </a:solidFill>
              <a:latin typeface="Andika" panose="02000000000000000000"/>
              <a:cs typeface="Arial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81F55AC-BE7C-4D5C-97C0-65D2BDAAEFE8}"/>
              </a:ext>
            </a:extLst>
          </p:cNvPr>
          <p:cNvSpPr/>
          <p:nvPr/>
        </p:nvSpPr>
        <p:spPr>
          <a:xfrm>
            <a:off x="10029750" y="4301239"/>
            <a:ext cx="792088" cy="792088"/>
          </a:xfrm>
          <a:prstGeom prst="ellipse">
            <a:avLst/>
          </a:prstGeom>
          <a:solidFill>
            <a:schemeClr val="accent4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pic>
        <p:nvPicPr>
          <p:cNvPr id="4098" name="Picture 2" descr="https://lh3.googleusercontent.com/Vse2bxjYoM2sNwTHTGSky2oW2Fn8d03em_GxHj5GMMkk8NSa9i2MCYf8KK6JESfkoT8LTZPteUdMhaiKomH0ucon9R9heDG8IHnNlbHgEn89goRekDH2-YhDhWsOB7cqZuWj3QIt-2_TgMxw35jWV9BFk6MzAUYjOWBXIbI8kv9OrFsPLKnR4Z6VcjDVdotPJRPfRQ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t="19804" r="17" b="7056"/>
          <a:stretch/>
        </p:blipFill>
        <p:spPr bwMode="auto">
          <a:xfrm>
            <a:off x="451413" y="5162305"/>
            <a:ext cx="2624421" cy="147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51">
            <a:extLst>
              <a:ext uri="{FF2B5EF4-FFF2-40B4-BE49-F238E27FC236}">
                <a16:creationId xmlns:a16="http://schemas.microsoft.com/office/drawing/2014/main" id="{B83253D3-E181-4488-9CD9-39D21527F719}"/>
              </a:ext>
            </a:extLst>
          </p:cNvPr>
          <p:cNvSpPr/>
          <p:nvPr/>
        </p:nvSpPr>
        <p:spPr>
          <a:xfrm rot="16200000" flipH="1">
            <a:off x="1520744" y="2948454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pic>
        <p:nvPicPr>
          <p:cNvPr id="4100" name="Picture 4" descr="https://lh6.googleusercontent.com/yMPcHLsGfu4ilpsdL1ydQF4mb2YpNyEPdnw1G_KjPK1U1dDdSjWPhUri6MdEqZdgyLNssF5gGAx3fxuhCS-i7a2WEPEwRaqB8zbdU7Zjct1TvixzCxYUIqqkMwUe9RJQw6pc5HkzPOTCbx0agndBgAC_t3CHAgsc2Dyl6o70hhL3FeSn8j7PvedMKQVYP57EoM-Oh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7" b="12273"/>
          <a:stretch/>
        </p:blipFill>
        <p:spPr bwMode="auto">
          <a:xfrm>
            <a:off x="2378352" y="2435759"/>
            <a:ext cx="2239830" cy="13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29">
            <a:extLst>
              <a:ext uri="{FF2B5EF4-FFF2-40B4-BE49-F238E27FC236}">
                <a16:creationId xmlns:a16="http://schemas.microsoft.com/office/drawing/2014/main" id="{868B6654-87DA-4EFA-898F-6AD479728822}"/>
              </a:ext>
            </a:extLst>
          </p:cNvPr>
          <p:cNvSpPr txBox="1"/>
          <p:nvPr/>
        </p:nvSpPr>
        <p:spPr>
          <a:xfrm>
            <a:off x="4480416" y="4251652"/>
            <a:ext cx="14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bg2">
                    <a:lumMod val="25000"/>
                  </a:schemeClr>
                </a:solidFill>
                <a:latin typeface="Andika" panose="02000000000000000000"/>
                <a:cs typeface="Arial" pitchFamily="34" charset="0"/>
              </a:rPr>
              <a:t>2021</a:t>
            </a:r>
            <a:endParaRPr lang="ko-KR" altLang="en-US" sz="2400" b="1" dirty="0">
              <a:solidFill>
                <a:schemeClr val="bg2">
                  <a:lumMod val="25000"/>
                </a:schemeClr>
              </a:solidFill>
              <a:latin typeface="Andika" panose="02000000000000000000"/>
              <a:cs typeface="Arial" pitchFamily="34" charset="0"/>
            </a:endParaRPr>
          </a:p>
        </p:txBody>
      </p:sp>
      <p:pic>
        <p:nvPicPr>
          <p:cNvPr id="4102" name="Picture 6" descr="May be an image of 9 people, people standing and outdoo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764" y="2415412"/>
            <a:ext cx="2009658" cy="130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May be an image of 12 people and people stand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329" y="5089328"/>
            <a:ext cx="2406736" cy="160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ttangolo 46"/>
          <p:cNvSpPr/>
          <p:nvPr/>
        </p:nvSpPr>
        <p:spPr>
          <a:xfrm>
            <a:off x="5746453" y="287774"/>
            <a:ext cx="6912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ym typeface="Symbol"/>
              </a:rPr>
              <a:t></a:t>
            </a:r>
            <a:endParaRPr lang="it-IT" sz="4000" dirty="0"/>
          </a:p>
        </p:txBody>
      </p:sp>
      <p:pic>
        <p:nvPicPr>
          <p:cNvPr id="4110" name="Picture 14" descr="https://lh6.googleusercontent.com/ubnojx7kupdEcbWgN-DtBmpaNv6OxIdLtmOsDHGpmgQEkDnBvMcUCwLQK_pzTArYV0yH_EbtN6srpWjDbxR_oKSMQ9uEV0wj7G9B4vquh5yC7AhL-s9CD3ZNGGwcDH3tp5PU3l5g0e7Y_HwCH7cebXAqx8w8ySayllv5dY4kkNtwBid-D-3zWJwF7OUTC2qCiPpRUQ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7"/>
          <a:stretch/>
        </p:blipFill>
        <p:spPr bwMode="auto">
          <a:xfrm>
            <a:off x="4089823" y="5089328"/>
            <a:ext cx="2491749" cy="160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7">
            <a:extLst>
              <a:ext uri="{FF2B5EF4-FFF2-40B4-BE49-F238E27FC236}">
                <a16:creationId xmlns:a16="http://schemas.microsoft.com/office/drawing/2014/main" id="{84693C49-05C6-4CD0-A900-4B843CF3016D}"/>
              </a:ext>
            </a:extLst>
          </p:cNvPr>
          <p:cNvSpPr/>
          <p:nvPr/>
        </p:nvSpPr>
        <p:spPr>
          <a:xfrm rot="18900000">
            <a:off x="3416831" y="4451484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B5A177C8-7AB0-4E40-873A-70F231B3FA06}"/>
              </a:ext>
            </a:extLst>
          </p:cNvPr>
          <p:cNvSpPr/>
          <p:nvPr/>
        </p:nvSpPr>
        <p:spPr>
          <a:xfrm flipH="1">
            <a:off x="4984676" y="3011650"/>
            <a:ext cx="504633" cy="416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9" name="Freeform 53">
            <a:extLst>
              <a:ext uri="{FF2B5EF4-FFF2-40B4-BE49-F238E27FC236}">
                <a16:creationId xmlns:a16="http://schemas.microsoft.com/office/drawing/2014/main" id="{D57F2C4B-7240-41A7-B169-E1E9E5390396}"/>
              </a:ext>
            </a:extLst>
          </p:cNvPr>
          <p:cNvSpPr/>
          <p:nvPr/>
        </p:nvSpPr>
        <p:spPr>
          <a:xfrm>
            <a:off x="6733090" y="4472183"/>
            <a:ext cx="499664" cy="512309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873723" y="1907635"/>
                  <a:pt x="1985737" y="2047488"/>
                  <a:pt x="1955104" y="2095900"/>
                </a:cubicBezTo>
                <a:cubicBezTo>
                  <a:pt x="1897166" y="2139232"/>
                  <a:pt x="1773393" y="2006999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Frame 17">
            <a:extLst>
              <a:ext uri="{FF2B5EF4-FFF2-40B4-BE49-F238E27FC236}">
                <a16:creationId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8442116" y="2949390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1" name="Block Arc 41">
            <a:extLst>
              <a:ext uri="{FF2B5EF4-FFF2-40B4-BE49-F238E27FC236}">
                <a16:creationId xmlns:a16="http://schemas.microsoft.com/office/drawing/2014/main" id="{36DCD789-FED8-401C-8C81-CF9F331DAB6D}"/>
              </a:ext>
            </a:extLst>
          </p:cNvPr>
          <p:cNvSpPr/>
          <p:nvPr/>
        </p:nvSpPr>
        <p:spPr>
          <a:xfrm>
            <a:off x="10144132" y="4414031"/>
            <a:ext cx="563324" cy="570461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450" y="2367075"/>
            <a:ext cx="1797013" cy="134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494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1" grpId="0"/>
      <p:bldP spid="14" grpId="0"/>
      <p:bldP spid="15" grpId="0"/>
      <p:bldP spid="18" grpId="0"/>
      <p:bldP spid="24" grpId="0"/>
      <p:bldP spid="26" grpId="0"/>
      <p:bldP spid="29" grpId="0"/>
      <p:bldP spid="30" grpId="0"/>
      <p:bldP spid="33" grpId="0"/>
      <p:bldP spid="35" grpId="0"/>
      <p:bldP spid="38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BB3ACD-39D6-4B07-B165-F979837486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La Nostra </a:t>
            </a:r>
            <a:r>
              <a:rPr lang="en-GB" dirty="0" err="1">
                <a:latin typeface="Comic Sans MS" panose="030F0702030302020204" pitchFamily="66" charset="0"/>
              </a:rPr>
              <a:t>Identità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6" name="Oval Callout 12">
            <a:extLst>
              <a:ext uri="{FF2B5EF4-FFF2-40B4-BE49-F238E27FC236}">
                <a16:creationId xmlns:a16="http://schemas.microsoft.com/office/drawing/2014/main" id="{9A3B8707-9FF6-4ADD-9981-A509E15FB74D}"/>
              </a:ext>
            </a:extLst>
          </p:cNvPr>
          <p:cNvSpPr/>
          <p:nvPr/>
        </p:nvSpPr>
        <p:spPr>
          <a:xfrm rot="1882940">
            <a:off x="3123978" y="1535576"/>
            <a:ext cx="1404550" cy="1404394"/>
          </a:xfrm>
          <a:prstGeom prst="wedgeEllipseCallout">
            <a:avLst>
              <a:gd name="adj1" fmla="val -4564"/>
              <a:gd name="adj2" fmla="val 6829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ndika"/>
            </a:endParaRPr>
          </a:p>
        </p:txBody>
      </p:sp>
      <p:sp>
        <p:nvSpPr>
          <p:cNvPr id="7" name="Oval Callout 13">
            <a:extLst>
              <a:ext uri="{FF2B5EF4-FFF2-40B4-BE49-F238E27FC236}">
                <a16:creationId xmlns:a16="http://schemas.microsoft.com/office/drawing/2014/main" id="{92F1C5B2-8888-4D18-B622-11CC97673D25}"/>
              </a:ext>
            </a:extLst>
          </p:cNvPr>
          <p:cNvSpPr/>
          <p:nvPr/>
        </p:nvSpPr>
        <p:spPr>
          <a:xfrm rot="1882940">
            <a:off x="6502504" y="1535576"/>
            <a:ext cx="1404550" cy="1404394"/>
          </a:xfrm>
          <a:prstGeom prst="wedgeEllipseCallout">
            <a:avLst>
              <a:gd name="adj1" fmla="val -4564"/>
              <a:gd name="adj2" fmla="val 6829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Oval Callout 14">
            <a:extLst>
              <a:ext uri="{FF2B5EF4-FFF2-40B4-BE49-F238E27FC236}">
                <a16:creationId xmlns:a16="http://schemas.microsoft.com/office/drawing/2014/main" id="{B2E684E6-E821-4621-9B94-EFE47C9D651D}"/>
              </a:ext>
            </a:extLst>
          </p:cNvPr>
          <p:cNvSpPr/>
          <p:nvPr/>
        </p:nvSpPr>
        <p:spPr>
          <a:xfrm rot="1882940">
            <a:off x="9881028" y="1535576"/>
            <a:ext cx="1404550" cy="1404394"/>
          </a:xfrm>
          <a:prstGeom prst="wedgeEllipseCallout">
            <a:avLst>
              <a:gd name="adj1" fmla="val -4564"/>
              <a:gd name="adj2" fmla="val 6829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547202-6B2E-4F1D-B342-8268B9E48FEB}"/>
              </a:ext>
            </a:extLst>
          </p:cNvPr>
          <p:cNvSpPr/>
          <p:nvPr/>
        </p:nvSpPr>
        <p:spPr>
          <a:xfrm>
            <a:off x="3220871" y="2028912"/>
            <a:ext cx="1210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</a:rPr>
              <a:t>T-Shirt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C46D3E-67F5-4E0D-982C-70E7EEF62081}"/>
              </a:ext>
            </a:extLst>
          </p:cNvPr>
          <p:cNvSpPr/>
          <p:nvPr/>
        </p:nvSpPr>
        <p:spPr>
          <a:xfrm>
            <a:off x="6506750" y="1914609"/>
            <a:ext cx="1396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ko-KR" b="1" dirty="0" smtClean="0">
                <a:solidFill>
                  <a:schemeClr val="bg1"/>
                </a:solidFill>
                <a:latin typeface="Andika"/>
              </a:rPr>
              <a:t>La Nostra </a:t>
            </a:r>
            <a:r>
              <a:rPr lang="en-GB" altLang="ko-KR" b="1" dirty="0" err="1" smtClean="0">
                <a:solidFill>
                  <a:schemeClr val="bg1"/>
                </a:solidFill>
                <a:latin typeface="Andika"/>
              </a:rPr>
              <a:t>Tazza</a:t>
            </a:r>
            <a:endParaRPr lang="ko-KR" altLang="en-US" b="1" dirty="0">
              <a:solidFill>
                <a:schemeClr val="bg1"/>
              </a:solidFill>
              <a:latin typeface="Andik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77573B-C3C4-4238-99BD-FE259DFFBD39}"/>
              </a:ext>
            </a:extLst>
          </p:cNvPr>
          <p:cNvSpPr/>
          <p:nvPr/>
        </p:nvSpPr>
        <p:spPr>
          <a:xfrm>
            <a:off x="9977922" y="1914609"/>
            <a:ext cx="1210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Andika"/>
              </a:rPr>
              <a:t>Goodie Bag</a:t>
            </a:r>
            <a:endParaRPr lang="ko-KR" altLang="en-US" b="1" dirty="0">
              <a:solidFill>
                <a:schemeClr val="bg1"/>
              </a:solidFill>
              <a:latin typeface="Andika"/>
            </a:endParaRPr>
          </a:p>
        </p:txBody>
      </p:sp>
      <p:pic>
        <p:nvPicPr>
          <p:cNvPr id="3" name="Segnaposto immagin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4" r="21844"/>
          <a:stretch>
            <a:fillRect/>
          </a:stretch>
        </p:blipFill>
        <p:spPr/>
      </p:pic>
      <p:pic>
        <p:nvPicPr>
          <p:cNvPr id="5" name="Segnaposto immagine 4"/>
          <p:cNvPicPr>
            <a:picLocks noGrp="1" noChangeAspect="1"/>
          </p:cNvPicPr>
          <p:nvPr>
            <p:ph type="pic" sz="quarter" idx="5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b="10607"/>
          <a:stretch>
            <a:fillRect/>
          </a:stretch>
        </p:blipFill>
        <p:spPr/>
      </p:pic>
      <p:pic>
        <p:nvPicPr>
          <p:cNvPr id="13" name="Segnaposto immagine 12"/>
          <p:cNvPicPr>
            <a:picLocks noGrp="1" noChangeAspect="1"/>
          </p:cNvPicPr>
          <p:nvPr>
            <p:ph type="pic" sz="quarter" idx="6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2" b="24142"/>
          <a:stretch>
            <a:fillRect/>
          </a:stretch>
        </p:blipFill>
        <p:spPr/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C3B48593-173D-7A2A-1303-27B827546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636" y="4969195"/>
            <a:ext cx="2407676" cy="135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A6E29850-096B-55B6-E221-0C069FE7A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791" y="4843263"/>
            <a:ext cx="2147238" cy="160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May be an image of 7 people, people standing and indoor">
            <a:extLst>
              <a:ext uri="{FF2B5EF4-FFF2-40B4-BE49-F238E27FC236}">
                <a16:creationId xmlns:a16="http://schemas.microsoft.com/office/drawing/2014/main" id="{55AD9377-DB9F-4834-A196-44108BE9C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98" y="4924908"/>
            <a:ext cx="1943712" cy="145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785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72167"/>
            <a:ext cx="11573197" cy="724247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Transnational Meetings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Freeform 1">
            <a:extLst>
              <a:ext uri="{FF2B5EF4-FFF2-40B4-BE49-F238E27FC236}">
                <a16:creationId xmlns:a16="http://schemas.microsoft.com/office/drawing/2014/main" id="{1A374540-5C79-4F54-9139-2592DAD864E0}"/>
              </a:ext>
            </a:extLst>
          </p:cNvPr>
          <p:cNvSpPr/>
          <p:nvPr/>
        </p:nvSpPr>
        <p:spPr>
          <a:xfrm>
            <a:off x="-105023" y="1902135"/>
            <a:ext cx="10078947" cy="4957280"/>
          </a:xfrm>
          <a:custGeom>
            <a:avLst/>
            <a:gdLst>
              <a:gd name="connsiteX0" fmla="*/ 6268825 w 6476215"/>
              <a:gd name="connsiteY0" fmla="*/ 0 h 4223208"/>
              <a:gd name="connsiteX1" fmla="*/ 0 w 6476215"/>
              <a:gd name="connsiteY1" fmla="*/ 2073897 h 4223208"/>
              <a:gd name="connsiteX2" fmla="*/ 9427 w 6476215"/>
              <a:gd name="connsiteY2" fmla="*/ 4223208 h 4223208"/>
              <a:gd name="connsiteX3" fmla="*/ 3780149 w 6476215"/>
              <a:gd name="connsiteY3" fmla="*/ 4213781 h 4223208"/>
              <a:gd name="connsiteX4" fmla="*/ 6476215 w 6476215"/>
              <a:gd name="connsiteY4" fmla="*/ 245097 h 4223208"/>
              <a:gd name="connsiteX5" fmla="*/ 6268825 w 6476215"/>
              <a:gd name="connsiteY5" fmla="*/ 0 h 4223208"/>
              <a:gd name="connsiteX0" fmla="*/ 6259671 w 6467061"/>
              <a:gd name="connsiteY0" fmla="*/ 0 h 4223208"/>
              <a:gd name="connsiteX1" fmla="*/ 19127 w 6467061"/>
              <a:gd name="connsiteY1" fmla="*/ 1791093 h 4223208"/>
              <a:gd name="connsiteX2" fmla="*/ 273 w 6467061"/>
              <a:gd name="connsiteY2" fmla="*/ 4223208 h 4223208"/>
              <a:gd name="connsiteX3" fmla="*/ 3770995 w 6467061"/>
              <a:gd name="connsiteY3" fmla="*/ 4213781 h 4223208"/>
              <a:gd name="connsiteX4" fmla="*/ 6467061 w 6467061"/>
              <a:gd name="connsiteY4" fmla="*/ 245097 h 4223208"/>
              <a:gd name="connsiteX5" fmla="*/ 6259671 w 6467061"/>
              <a:gd name="connsiteY5" fmla="*/ 0 h 4223208"/>
              <a:gd name="connsiteX0" fmla="*/ 6259815 w 6467205"/>
              <a:gd name="connsiteY0" fmla="*/ 0 h 4223208"/>
              <a:gd name="connsiteX1" fmla="*/ 9844 w 6467205"/>
              <a:gd name="connsiteY1" fmla="*/ 1743959 h 4223208"/>
              <a:gd name="connsiteX2" fmla="*/ 417 w 6467205"/>
              <a:gd name="connsiteY2" fmla="*/ 4223208 h 4223208"/>
              <a:gd name="connsiteX3" fmla="*/ 3771139 w 6467205"/>
              <a:gd name="connsiteY3" fmla="*/ 4213781 h 4223208"/>
              <a:gd name="connsiteX4" fmla="*/ 6467205 w 6467205"/>
              <a:gd name="connsiteY4" fmla="*/ 245097 h 4223208"/>
              <a:gd name="connsiteX5" fmla="*/ 6259815 w 6467205"/>
              <a:gd name="connsiteY5" fmla="*/ 0 h 4223208"/>
              <a:gd name="connsiteX0" fmla="*/ 6259815 w 6467205"/>
              <a:gd name="connsiteY0" fmla="*/ 0 h 4223208"/>
              <a:gd name="connsiteX1" fmla="*/ 9844 w 6467205"/>
              <a:gd name="connsiteY1" fmla="*/ 1442301 h 4223208"/>
              <a:gd name="connsiteX2" fmla="*/ 417 w 6467205"/>
              <a:gd name="connsiteY2" fmla="*/ 4223208 h 4223208"/>
              <a:gd name="connsiteX3" fmla="*/ 3771139 w 6467205"/>
              <a:gd name="connsiteY3" fmla="*/ 4213781 h 4223208"/>
              <a:gd name="connsiteX4" fmla="*/ 6467205 w 6467205"/>
              <a:gd name="connsiteY4" fmla="*/ 245097 h 4223208"/>
              <a:gd name="connsiteX5" fmla="*/ 6259815 w 6467205"/>
              <a:gd name="connsiteY5" fmla="*/ 0 h 4223208"/>
              <a:gd name="connsiteX0" fmla="*/ 6259815 w 7259056"/>
              <a:gd name="connsiteY0" fmla="*/ 0 h 4223208"/>
              <a:gd name="connsiteX1" fmla="*/ 9844 w 7259056"/>
              <a:gd name="connsiteY1" fmla="*/ 1442301 h 4223208"/>
              <a:gd name="connsiteX2" fmla="*/ 417 w 7259056"/>
              <a:gd name="connsiteY2" fmla="*/ 4223208 h 4223208"/>
              <a:gd name="connsiteX3" fmla="*/ 3771139 w 7259056"/>
              <a:gd name="connsiteY3" fmla="*/ 4213781 h 4223208"/>
              <a:gd name="connsiteX4" fmla="*/ 7259056 w 7259056"/>
              <a:gd name="connsiteY4" fmla="*/ 131975 h 4223208"/>
              <a:gd name="connsiteX5" fmla="*/ 6259815 w 7259056"/>
              <a:gd name="connsiteY5" fmla="*/ 0 h 4223208"/>
              <a:gd name="connsiteX0" fmla="*/ 7098801 w 7259056"/>
              <a:gd name="connsiteY0" fmla="*/ 0 h 4355183"/>
              <a:gd name="connsiteX1" fmla="*/ 9844 w 7259056"/>
              <a:gd name="connsiteY1" fmla="*/ 1574276 h 4355183"/>
              <a:gd name="connsiteX2" fmla="*/ 417 w 7259056"/>
              <a:gd name="connsiteY2" fmla="*/ 4355183 h 4355183"/>
              <a:gd name="connsiteX3" fmla="*/ 3771139 w 7259056"/>
              <a:gd name="connsiteY3" fmla="*/ 4345756 h 4355183"/>
              <a:gd name="connsiteX4" fmla="*/ 7259056 w 7259056"/>
              <a:gd name="connsiteY4" fmla="*/ 263950 h 4355183"/>
              <a:gd name="connsiteX5" fmla="*/ 7098801 w 7259056"/>
              <a:gd name="connsiteY5" fmla="*/ 0 h 4355183"/>
              <a:gd name="connsiteX0" fmla="*/ 7051667 w 7259056"/>
              <a:gd name="connsiteY0" fmla="*/ 0 h 4317476"/>
              <a:gd name="connsiteX1" fmla="*/ 9844 w 7259056"/>
              <a:gd name="connsiteY1" fmla="*/ 1536569 h 4317476"/>
              <a:gd name="connsiteX2" fmla="*/ 417 w 7259056"/>
              <a:gd name="connsiteY2" fmla="*/ 4317476 h 4317476"/>
              <a:gd name="connsiteX3" fmla="*/ 3771139 w 7259056"/>
              <a:gd name="connsiteY3" fmla="*/ 4308049 h 4317476"/>
              <a:gd name="connsiteX4" fmla="*/ 7259056 w 7259056"/>
              <a:gd name="connsiteY4" fmla="*/ 226243 h 4317476"/>
              <a:gd name="connsiteX5" fmla="*/ 7051667 w 7259056"/>
              <a:gd name="connsiteY5" fmla="*/ 0 h 4317476"/>
              <a:gd name="connsiteX0" fmla="*/ 7051667 w 7221349"/>
              <a:gd name="connsiteY0" fmla="*/ 0 h 4317476"/>
              <a:gd name="connsiteX1" fmla="*/ 9844 w 7221349"/>
              <a:gd name="connsiteY1" fmla="*/ 1536569 h 4317476"/>
              <a:gd name="connsiteX2" fmla="*/ 417 w 7221349"/>
              <a:gd name="connsiteY2" fmla="*/ 4317476 h 4317476"/>
              <a:gd name="connsiteX3" fmla="*/ 3771139 w 7221349"/>
              <a:gd name="connsiteY3" fmla="*/ 4308049 h 4317476"/>
              <a:gd name="connsiteX4" fmla="*/ 7221349 w 7221349"/>
              <a:gd name="connsiteY4" fmla="*/ 245097 h 4317476"/>
              <a:gd name="connsiteX5" fmla="*/ 7051667 w 7221349"/>
              <a:gd name="connsiteY5" fmla="*/ 0 h 4317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21349" h="4317476">
                <a:moveTo>
                  <a:pt x="7051667" y="0"/>
                </a:moveTo>
                <a:lnTo>
                  <a:pt x="9844" y="1536569"/>
                </a:lnTo>
                <a:cubicBezTo>
                  <a:pt x="12986" y="2253006"/>
                  <a:pt x="-2725" y="3601039"/>
                  <a:pt x="417" y="4317476"/>
                </a:cubicBezTo>
                <a:lnTo>
                  <a:pt x="3771139" y="4308049"/>
                </a:lnTo>
                <a:lnTo>
                  <a:pt x="7221349" y="245097"/>
                </a:lnTo>
                <a:lnTo>
                  <a:pt x="7051667" y="0"/>
                </a:lnTo>
                <a:close/>
              </a:path>
            </a:pathLst>
          </a:cu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8820017-7519-44CB-A4F1-193C54C04248}"/>
              </a:ext>
            </a:extLst>
          </p:cNvPr>
          <p:cNvGrpSpPr/>
          <p:nvPr/>
        </p:nvGrpSpPr>
        <p:grpSpPr>
          <a:xfrm>
            <a:off x="989085" y="2534570"/>
            <a:ext cx="7774771" cy="3434988"/>
            <a:chOff x="989085" y="2534570"/>
            <a:chExt cx="7774771" cy="343498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16F3154-A244-48B8-90C5-8BFF3B5D23D5}"/>
                </a:ext>
              </a:extLst>
            </p:cNvPr>
            <p:cNvGrpSpPr/>
            <p:nvPr/>
          </p:nvGrpSpPr>
          <p:grpSpPr>
            <a:xfrm>
              <a:off x="989085" y="5091696"/>
              <a:ext cx="877863" cy="877862"/>
              <a:chOff x="5580109" y="1852963"/>
              <a:chExt cx="1152128" cy="1152128"/>
            </a:xfrm>
          </p:grpSpPr>
          <p:sp>
            <p:nvSpPr>
              <p:cNvPr id="5" name="Rectangle 10">
                <a:extLst>
                  <a:ext uri="{FF2B5EF4-FFF2-40B4-BE49-F238E27FC236}">
                    <a16:creationId xmlns:a16="http://schemas.microsoft.com/office/drawing/2014/main" id="{043A30BB-A301-40A1-9A8C-29D8B2053162}"/>
                  </a:ext>
                </a:extLst>
              </p:cNvPr>
              <p:cNvSpPr/>
              <p:nvPr/>
            </p:nvSpPr>
            <p:spPr>
              <a:xfrm>
                <a:off x="5580109" y="1852963"/>
                <a:ext cx="1152128" cy="115212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Text Placeholder 12">
                <a:extLst>
                  <a:ext uri="{FF2B5EF4-FFF2-40B4-BE49-F238E27FC236}">
                    <a16:creationId xmlns:a16="http://schemas.microsoft.com/office/drawing/2014/main" id="{B9B83664-0BED-406D-B15D-97FB292857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64159" y="2167175"/>
                <a:ext cx="784025" cy="523705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Tx/>
                  <a:buNone/>
                  <a:defRPr sz="32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C7E405-0DE2-469E-830D-4A5CA1266BD3}"/>
                </a:ext>
              </a:extLst>
            </p:cNvPr>
            <p:cNvGrpSpPr/>
            <p:nvPr/>
          </p:nvGrpSpPr>
          <p:grpSpPr>
            <a:xfrm>
              <a:off x="4577283" y="3753286"/>
              <a:ext cx="797967" cy="797967"/>
              <a:chOff x="5580109" y="1852963"/>
              <a:chExt cx="1152128" cy="1152128"/>
            </a:xfrm>
          </p:grpSpPr>
          <p:sp>
            <p:nvSpPr>
              <p:cNvPr id="8" name="Rectangle 10">
                <a:extLst>
                  <a:ext uri="{FF2B5EF4-FFF2-40B4-BE49-F238E27FC236}">
                    <a16:creationId xmlns:a16="http://schemas.microsoft.com/office/drawing/2014/main" id="{78A1FF61-1227-474F-A016-C05F2624DA24}"/>
                  </a:ext>
                </a:extLst>
              </p:cNvPr>
              <p:cNvSpPr/>
              <p:nvPr/>
            </p:nvSpPr>
            <p:spPr>
              <a:xfrm>
                <a:off x="5580109" y="1852963"/>
                <a:ext cx="1152128" cy="115212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9" name="Text Placeholder 12">
                <a:extLst>
                  <a:ext uri="{FF2B5EF4-FFF2-40B4-BE49-F238E27FC236}">
                    <a16:creationId xmlns:a16="http://schemas.microsoft.com/office/drawing/2014/main" id="{B77794B5-2592-4DE7-80CF-6B8DF1899A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64160" y="2167173"/>
                <a:ext cx="784025" cy="523706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Tx/>
                  <a:buNone/>
                  <a:defRPr sz="32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200EFA-DA1D-4F64-BBEB-09B7C6ED91B3}"/>
                </a:ext>
              </a:extLst>
            </p:cNvPr>
            <p:cNvGrpSpPr/>
            <p:nvPr/>
          </p:nvGrpSpPr>
          <p:grpSpPr>
            <a:xfrm>
              <a:off x="8085584" y="2534570"/>
              <a:ext cx="678272" cy="678272"/>
              <a:chOff x="4231869" y="3661792"/>
              <a:chExt cx="612000" cy="61200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AEAE502-D68A-45D6-A347-27ACB3583DE7}"/>
                  </a:ext>
                </a:extLst>
              </p:cNvPr>
              <p:cNvSpPr/>
              <p:nvPr/>
            </p:nvSpPr>
            <p:spPr>
              <a:xfrm>
                <a:off x="4231869" y="3661792"/>
                <a:ext cx="612000" cy="612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2" name="Text Placeholder 12">
                <a:extLst>
                  <a:ext uri="{FF2B5EF4-FFF2-40B4-BE49-F238E27FC236}">
                    <a16:creationId xmlns:a16="http://schemas.microsoft.com/office/drawing/2014/main" id="{5E4AC958-385A-46D3-A1E5-6EB397A760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29635" y="3828698"/>
                <a:ext cx="416467" cy="278187"/>
              </a:xfrm>
              <a:prstGeom prst="rect">
                <a:avLst/>
              </a:prstGeom>
            </p:spPr>
            <p:txBody>
              <a:bodyPr lIns="0" tIns="0" rIns="0" bIns="0" anchor="ctr"/>
              <a:lstStyle>
                <a:lvl1pPr marL="0" indent="0" algn="l" defTabSz="914400" rtl="0" eaLnBrk="1" latinLnBrk="0" hangingPunct="1">
                  <a:spcBef>
                    <a:spcPct val="20000"/>
                  </a:spcBef>
                  <a:buFontTx/>
                  <a:buNone/>
                  <a:defRPr sz="32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26" name="Group 4">
            <a:extLst>
              <a:ext uri="{FF2B5EF4-FFF2-40B4-BE49-F238E27FC236}">
                <a16:creationId xmlns:a16="http://schemas.microsoft.com/office/drawing/2014/main" id="{A0382696-1278-7B4E-3286-95FD3623627C}"/>
              </a:ext>
            </a:extLst>
          </p:cNvPr>
          <p:cNvGrpSpPr/>
          <p:nvPr/>
        </p:nvGrpSpPr>
        <p:grpSpPr>
          <a:xfrm>
            <a:off x="3770625" y="2161955"/>
            <a:ext cx="4135553" cy="1313682"/>
            <a:chOff x="2103000" y="3974674"/>
            <a:chExt cx="7276052" cy="2905344"/>
          </a:xfrm>
        </p:grpSpPr>
        <p:pic>
          <p:nvPicPr>
            <p:cNvPr id="27" name="Picture 2" descr="May be an image of 11 people">
              <a:extLst>
                <a:ext uri="{FF2B5EF4-FFF2-40B4-BE49-F238E27FC236}">
                  <a16:creationId xmlns:a16="http://schemas.microsoft.com/office/drawing/2014/main" id="{FAB99A83-0545-31E3-B5CE-7DFAF2AC98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000" y="3974674"/>
              <a:ext cx="3326914" cy="288332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May be an image of 6 people and pizza">
              <a:extLst>
                <a:ext uri="{FF2B5EF4-FFF2-40B4-BE49-F238E27FC236}">
                  <a16:creationId xmlns:a16="http://schemas.microsoft.com/office/drawing/2014/main" id="{5C4A6B1C-1319-7D13-A1A7-553D3F2C3C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0624" y="3996692"/>
              <a:ext cx="3838428" cy="288332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9956BC3-7B86-4DFE-AA3D-F631C734C581}"/>
              </a:ext>
            </a:extLst>
          </p:cNvPr>
          <p:cNvSpPr txBox="1"/>
          <p:nvPr/>
        </p:nvSpPr>
        <p:spPr>
          <a:xfrm>
            <a:off x="1980620" y="4372938"/>
            <a:ext cx="4300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ndika"/>
                <a:cs typeface="Arial" pitchFamily="34" charset="0"/>
              </a:rPr>
              <a:t>Luglio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ndika"/>
                <a:cs typeface="Arial" pitchFamily="34" charset="0"/>
              </a:rPr>
              <a:t> 2021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ndika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ECAA6F-C614-4025-B517-86E0D0BD8FD5}"/>
              </a:ext>
            </a:extLst>
          </p:cNvPr>
          <p:cNvSpPr txBox="1"/>
          <p:nvPr/>
        </p:nvSpPr>
        <p:spPr>
          <a:xfrm>
            <a:off x="5482218" y="3691126"/>
            <a:ext cx="4300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ndika"/>
                <a:cs typeface="Arial" pitchFamily="34" charset="0"/>
              </a:rPr>
              <a:t>Aprile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ndika"/>
                <a:cs typeface="Arial" pitchFamily="34" charset="0"/>
              </a:rPr>
              <a:t> 2022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ndika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3320A1-F95E-43C1-85A7-651B1A1815E7}"/>
              </a:ext>
            </a:extLst>
          </p:cNvPr>
          <p:cNvSpPr txBox="1"/>
          <p:nvPr/>
        </p:nvSpPr>
        <p:spPr>
          <a:xfrm>
            <a:off x="3743474" y="1830609"/>
            <a:ext cx="4156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ndika"/>
                <a:cs typeface="Arial" pitchFamily="34" charset="0"/>
              </a:rPr>
              <a:t>Giugno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ndika"/>
                <a:cs typeface="Arial" pitchFamily="34" charset="0"/>
              </a:rPr>
              <a:t> 2022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Andika"/>
              <a:cs typeface="Arial" pitchFamily="34" charset="0"/>
            </a:endParaRPr>
          </a:p>
        </p:txBody>
      </p:sp>
      <p:sp>
        <p:nvSpPr>
          <p:cNvPr id="41" name="Freeform 55">
            <a:extLst>
              <a:ext uri="{FF2B5EF4-FFF2-40B4-BE49-F238E27FC236}">
                <a16:creationId xmlns:a16="http://schemas.microsoft.com/office/drawing/2014/main" id="{822F4F0E-498F-47EE-B922-7434EE4886D1}"/>
              </a:ext>
            </a:extLst>
          </p:cNvPr>
          <p:cNvSpPr/>
          <p:nvPr/>
        </p:nvSpPr>
        <p:spPr>
          <a:xfrm rot="3600000">
            <a:off x="10038498" y="631415"/>
            <a:ext cx="803649" cy="1969212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24" name="Google Shape;191;p13"/>
          <p:cNvPicPr preferRelativeResize="0"/>
          <p:nvPr/>
        </p:nvPicPr>
        <p:blipFill rotWithShape="1">
          <a:blip r:embed="rId4"/>
          <a:srcRect t="-3" r="24937" b="4"/>
          <a:stretch/>
        </p:blipFill>
        <p:spPr>
          <a:xfrm>
            <a:off x="1980620" y="4682372"/>
            <a:ext cx="3381281" cy="2074591"/>
          </a:xfrm>
          <a:prstGeom prst="rect">
            <a:avLst/>
          </a:prstGeom>
          <a:noFill/>
        </p:spPr>
      </p:pic>
      <p:pic>
        <p:nvPicPr>
          <p:cNvPr id="25" name="Google Shape;205;p15"/>
          <p:cNvPicPr preferRelativeResize="0"/>
          <p:nvPr/>
        </p:nvPicPr>
        <p:blipFill rotWithShape="1">
          <a:blip r:embed="rId5"/>
          <a:stretch/>
        </p:blipFill>
        <p:spPr>
          <a:xfrm>
            <a:off x="5634390" y="4066939"/>
            <a:ext cx="5119094" cy="11709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31334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Learning, Teaching &amp; Training</a:t>
            </a:r>
            <a:endParaRPr lang="en-US" dirty="0">
              <a:latin typeface="Comic Sans MS" panose="030F0702030302020204" pitchFamily="66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79C6EB-07B8-459A-B302-2E1F6DB7B097}"/>
              </a:ext>
            </a:extLst>
          </p:cNvPr>
          <p:cNvGrpSpPr/>
          <p:nvPr/>
        </p:nvGrpSpPr>
        <p:grpSpPr>
          <a:xfrm>
            <a:off x="8357137" y="4516396"/>
            <a:ext cx="2998375" cy="585581"/>
            <a:chOff x="6533673" y="3357955"/>
            <a:chExt cx="2150471" cy="5855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D9FDB8-016F-460B-A209-1136EA38F843}"/>
                </a:ext>
              </a:extLst>
            </p:cNvPr>
            <p:cNvSpPr txBox="1"/>
            <p:nvPr/>
          </p:nvSpPr>
          <p:spPr>
            <a:xfrm>
              <a:off x="6533673" y="3666537"/>
              <a:ext cx="21504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BCA791-2F93-480D-8E53-6F98AE776A1E}"/>
                </a:ext>
              </a:extLst>
            </p:cNvPr>
            <p:cNvSpPr txBox="1"/>
            <p:nvPr/>
          </p:nvSpPr>
          <p:spPr>
            <a:xfrm>
              <a:off x="6533673" y="3357955"/>
              <a:ext cx="21504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26DBDAB-007C-4584-AA64-8ED4D9769944}"/>
              </a:ext>
            </a:extLst>
          </p:cNvPr>
          <p:cNvSpPr txBox="1"/>
          <p:nvPr/>
        </p:nvSpPr>
        <p:spPr>
          <a:xfrm>
            <a:off x="787656" y="2257163"/>
            <a:ext cx="3043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1355CF-06E1-4ADF-A232-A5E3A099205A}"/>
              </a:ext>
            </a:extLst>
          </p:cNvPr>
          <p:cNvGrpSpPr/>
          <p:nvPr/>
        </p:nvGrpSpPr>
        <p:grpSpPr>
          <a:xfrm>
            <a:off x="3968016" y="2266160"/>
            <a:ext cx="4255967" cy="3739834"/>
            <a:chOff x="3968016" y="2266160"/>
            <a:chExt cx="4255967" cy="3739834"/>
          </a:xfrm>
        </p:grpSpPr>
        <p:sp>
          <p:nvSpPr>
            <p:cNvPr id="10" name="Flowchart: Process 9">
              <a:extLst>
                <a:ext uri="{FF2B5EF4-FFF2-40B4-BE49-F238E27FC236}">
                  <a16:creationId xmlns:a16="http://schemas.microsoft.com/office/drawing/2014/main" id="{18E69EE9-01CD-4F5B-B76C-99A6C3523E38}"/>
                </a:ext>
              </a:extLst>
            </p:cNvPr>
            <p:cNvSpPr/>
            <p:nvPr/>
          </p:nvSpPr>
          <p:spPr>
            <a:xfrm rot="1935207">
              <a:off x="5957684" y="3764178"/>
              <a:ext cx="264563" cy="788459"/>
            </a:xfrm>
            <a:prstGeom prst="flowChartProcess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B90CA1A-C2BF-4580-AE9A-9D5A413DC514}"/>
                </a:ext>
              </a:extLst>
            </p:cNvPr>
            <p:cNvSpPr/>
            <p:nvPr/>
          </p:nvSpPr>
          <p:spPr>
            <a:xfrm rot="1800000">
              <a:off x="4492507" y="4287922"/>
              <a:ext cx="2134907" cy="1285545"/>
            </a:xfrm>
            <a:custGeom>
              <a:avLst/>
              <a:gdLst>
                <a:gd name="connsiteX0" fmla="*/ 547095 w 2134907"/>
                <a:gd name="connsiteY0" fmla="*/ 135358 h 1285545"/>
                <a:gd name="connsiteX1" fmla="*/ 1048029 w 2134907"/>
                <a:gd name="connsiteY1" fmla="*/ 187 h 1285545"/>
                <a:gd name="connsiteX2" fmla="*/ 2134907 w 2134907"/>
                <a:gd name="connsiteY2" fmla="*/ 1028249 h 1285545"/>
                <a:gd name="connsiteX3" fmla="*/ 1985073 w 2134907"/>
                <a:gd name="connsiteY3" fmla="*/ 1057537 h 1285545"/>
                <a:gd name="connsiteX4" fmla="*/ 1983298 w 2134907"/>
                <a:gd name="connsiteY4" fmla="*/ 1057923 h 1285545"/>
                <a:gd name="connsiteX5" fmla="*/ 1052482 w 2134907"/>
                <a:gd name="connsiteY5" fmla="*/ 1285545 h 1285545"/>
                <a:gd name="connsiteX6" fmla="*/ 1794830 w 2134907"/>
                <a:gd name="connsiteY6" fmla="*/ 856951 h 1285545"/>
                <a:gd name="connsiteX7" fmla="*/ 1771101 w 2134907"/>
                <a:gd name="connsiteY7" fmla="*/ 786433 h 1285545"/>
                <a:gd name="connsiteX8" fmla="*/ 1053521 w 2134907"/>
                <a:gd name="connsiteY8" fmla="*/ 296499 h 1285545"/>
                <a:gd name="connsiteX9" fmla="*/ 296362 w 2134907"/>
                <a:gd name="connsiteY9" fmla="*/ 1067823 h 1285545"/>
                <a:gd name="connsiteX10" fmla="*/ 0 w 2134907"/>
                <a:gd name="connsiteY10" fmla="*/ 1067823 h 1285545"/>
                <a:gd name="connsiteX11" fmla="*/ 547095 w 2134907"/>
                <a:gd name="connsiteY11" fmla="*/ 135358 h 128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34907" h="1285545">
                  <a:moveTo>
                    <a:pt x="547095" y="135358"/>
                  </a:moveTo>
                  <a:cubicBezTo>
                    <a:pt x="695636" y="52245"/>
                    <a:pt x="866177" y="3558"/>
                    <a:pt x="1048029" y="187"/>
                  </a:cubicBezTo>
                  <a:cubicBezTo>
                    <a:pt x="1629956" y="-10601"/>
                    <a:pt x="2113336" y="446622"/>
                    <a:pt x="2134907" y="1028249"/>
                  </a:cubicBezTo>
                  <a:cubicBezTo>
                    <a:pt x="2077556" y="1038339"/>
                    <a:pt x="2030775" y="1047793"/>
                    <a:pt x="1985073" y="1057537"/>
                  </a:cubicBezTo>
                  <a:lnTo>
                    <a:pt x="1983298" y="1057923"/>
                  </a:lnTo>
                  <a:lnTo>
                    <a:pt x="1052482" y="1285545"/>
                  </a:lnTo>
                  <a:lnTo>
                    <a:pt x="1794830" y="856951"/>
                  </a:lnTo>
                  <a:lnTo>
                    <a:pt x="1771101" y="786433"/>
                  </a:lnTo>
                  <a:cubicBezTo>
                    <a:pt x="1645767" y="502748"/>
                    <a:pt x="1368835" y="290653"/>
                    <a:pt x="1053521" y="296499"/>
                  </a:cubicBezTo>
                  <a:cubicBezTo>
                    <a:pt x="633103" y="304292"/>
                    <a:pt x="296362" y="647332"/>
                    <a:pt x="296362" y="1067823"/>
                  </a:cubicBezTo>
                  <a:lnTo>
                    <a:pt x="0" y="1067823"/>
                  </a:lnTo>
                  <a:cubicBezTo>
                    <a:pt x="0" y="667680"/>
                    <a:pt x="220306" y="318207"/>
                    <a:pt x="547095" y="13535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1594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2" name="Donut 50">
              <a:extLst>
                <a:ext uri="{FF2B5EF4-FFF2-40B4-BE49-F238E27FC236}">
                  <a16:creationId xmlns:a16="http://schemas.microsoft.com/office/drawing/2014/main" id="{57AB5D77-725C-4B13-A0E7-BAB94441659A}"/>
                </a:ext>
              </a:extLst>
            </p:cNvPr>
            <p:cNvSpPr/>
            <p:nvPr/>
          </p:nvSpPr>
          <p:spPr>
            <a:xfrm>
              <a:off x="4654541" y="4619569"/>
              <a:ext cx="1386424" cy="1386425"/>
            </a:xfrm>
            <a:prstGeom prst="donut">
              <a:avLst/>
            </a:prstGeom>
            <a:solidFill>
              <a:schemeClr val="accent2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Right Arrow 51">
              <a:extLst>
                <a:ext uri="{FF2B5EF4-FFF2-40B4-BE49-F238E27FC236}">
                  <a16:creationId xmlns:a16="http://schemas.microsoft.com/office/drawing/2014/main" id="{2DACFBA2-A906-475B-A6E5-52E0BF76AC2A}"/>
                </a:ext>
              </a:extLst>
            </p:cNvPr>
            <p:cNvSpPr/>
            <p:nvPr/>
          </p:nvSpPr>
          <p:spPr>
            <a:xfrm>
              <a:off x="5225608" y="4823733"/>
              <a:ext cx="2998375" cy="881777"/>
            </a:xfrm>
            <a:prstGeom prst="rightArrow">
              <a:avLst>
                <a:gd name="adj1" fmla="val 50000"/>
                <a:gd name="adj2" fmla="val 58337"/>
              </a:avLst>
            </a:prstGeom>
            <a:solidFill>
              <a:schemeClr val="accent2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D1DE6C-EBC2-4C1D-8A6C-593402DBBA61}"/>
                </a:ext>
              </a:extLst>
            </p:cNvPr>
            <p:cNvSpPr/>
            <p:nvPr/>
          </p:nvSpPr>
          <p:spPr>
            <a:xfrm>
              <a:off x="5775903" y="2473900"/>
              <a:ext cx="1992773" cy="1567268"/>
            </a:xfrm>
            <a:custGeom>
              <a:avLst/>
              <a:gdLst>
                <a:gd name="connsiteX0" fmla="*/ 124102 w 1992773"/>
                <a:gd name="connsiteY0" fmla="*/ 0 h 1567268"/>
                <a:gd name="connsiteX1" fmla="*/ 255090 w 1992773"/>
                <a:gd name="connsiteY1" fmla="*/ 43239 h 1567268"/>
                <a:gd name="connsiteX2" fmla="*/ 297280 w 1992773"/>
                <a:gd name="connsiteY2" fmla="*/ 57993 h 1567268"/>
                <a:gd name="connsiteX3" fmla="*/ 1190160 w 1992773"/>
                <a:gd name="connsiteY3" fmla="*/ 318388 h 1567268"/>
                <a:gd name="connsiteX4" fmla="*/ 321082 w 1992773"/>
                <a:gd name="connsiteY4" fmla="*/ 318388 h 1567268"/>
                <a:gd name="connsiteX5" fmla="*/ 307603 w 1992773"/>
                <a:gd name="connsiteY5" fmla="*/ 388658 h 1567268"/>
                <a:gd name="connsiteX6" fmla="*/ 694734 w 1992773"/>
                <a:gd name="connsiteY6" fmla="*/ 1174407 h 1567268"/>
                <a:gd name="connsiteX7" fmla="*/ 1736116 w 1992773"/>
                <a:gd name="connsiteY7" fmla="*/ 885000 h 1567268"/>
                <a:gd name="connsiteX8" fmla="*/ 1992773 w 1992773"/>
                <a:gd name="connsiteY8" fmla="*/ 1033181 h 1567268"/>
                <a:gd name="connsiteX9" fmla="*/ 551335 w 1992773"/>
                <a:gd name="connsiteY9" fmla="*/ 1433766 h 1567268"/>
                <a:gd name="connsiteX10" fmla="*/ 124102 w 1992773"/>
                <a:gd name="connsiteY10" fmla="*/ 0 h 156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92773" h="1567268">
                  <a:moveTo>
                    <a:pt x="124102" y="0"/>
                  </a:moveTo>
                  <a:cubicBezTo>
                    <a:pt x="183552" y="18360"/>
                    <a:pt x="218532" y="30405"/>
                    <a:pt x="255090" y="43239"/>
                  </a:cubicBezTo>
                  <a:lnTo>
                    <a:pt x="297280" y="57993"/>
                  </a:lnTo>
                  <a:lnTo>
                    <a:pt x="1190160" y="318388"/>
                  </a:lnTo>
                  <a:lnTo>
                    <a:pt x="321082" y="318388"/>
                  </a:lnTo>
                  <a:lnTo>
                    <a:pt x="307603" y="388658"/>
                  </a:lnTo>
                  <a:cubicBezTo>
                    <a:pt x="277855" y="697891"/>
                    <a:pt x="418742" y="1021812"/>
                    <a:pt x="694734" y="1174407"/>
                  </a:cubicBezTo>
                  <a:cubicBezTo>
                    <a:pt x="1062724" y="1377867"/>
                    <a:pt x="1525871" y="1249155"/>
                    <a:pt x="1736116" y="885000"/>
                  </a:cubicBezTo>
                  <a:lnTo>
                    <a:pt x="1992773" y="1033181"/>
                  </a:lnTo>
                  <a:cubicBezTo>
                    <a:pt x="1701760" y="1537230"/>
                    <a:pt x="1060692" y="1715388"/>
                    <a:pt x="551335" y="1433766"/>
                  </a:cubicBezTo>
                  <a:cubicBezTo>
                    <a:pt x="41978" y="1152145"/>
                    <a:pt x="-148031" y="514489"/>
                    <a:pt x="12410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0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5" name="Donut 46">
              <a:extLst>
                <a:ext uri="{FF2B5EF4-FFF2-40B4-BE49-F238E27FC236}">
                  <a16:creationId xmlns:a16="http://schemas.microsoft.com/office/drawing/2014/main" id="{46222617-0E44-49ED-A2B8-2EC838A5BB98}"/>
                </a:ext>
              </a:extLst>
            </p:cNvPr>
            <p:cNvSpPr/>
            <p:nvPr/>
          </p:nvSpPr>
          <p:spPr>
            <a:xfrm rot="10800000">
              <a:off x="6150706" y="2266160"/>
              <a:ext cx="1386424" cy="1386425"/>
            </a:xfrm>
            <a:prstGeom prst="donut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6" name="Right Arrow 47">
              <a:extLst>
                <a:ext uri="{FF2B5EF4-FFF2-40B4-BE49-F238E27FC236}">
                  <a16:creationId xmlns:a16="http://schemas.microsoft.com/office/drawing/2014/main" id="{76BFAB0E-0C82-48CE-96BC-3700D358B359}"/>
                </a:ext>
              </a:extLst>
            </p:cNvPr>
            <p:cNvSpPr/>
            <p:nvPr/>
          </p:nvSpPr>
          <p:spPr>
            <a:xfrm rot="10800000">
              <a:off x="3968016" y="2566644"/>
              <a:ext cx="2998042" cy="881777"/>
            </a:xfrm>
            <a:prstGeom prst="rightArrow">
              <a:avLst>
                <a:gd name="adj1" fmla="val 50000"/>
                <a:gd name="adj2" fmla="val 5833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91DE3EE-6C08-4285-ACAE-2BB64238805D}"/>
              </a:ext>
            </a:extLst>
          </p:cNvPr>
          <p:cNvSpPr txBox="1"/>
          <p:nvPr/>
        </p:nvSpPr>
        <p:spPr>
          <a:xfrm>
            <a:off x="5092455" y="4937968"/>
            <a:ext cx="286005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b="1" dirty="0" smtClean="0">
                <a:solidFill>
                  <a:schemeClr val="bg1"/>
                </a:solidFill>
                <a:latin typeface="Andika"/>
                <a:cs typeface="Arial" pitchFamily="34" charset="0"/>
              </a:rPr>
              <a:t>Agosto 2022, Molfetta, Italy</a:t>
            </a:r>
            <a:endParaRPr lang="ko-KR" altLang="en-US" b="1" dirty="0">
              <a:solidFill>
                <a:schemeClr val="bg1"/>
              </a:solidFill>
              <a:latin typeface="Andika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3519C7-81ED-4417-8538-9A8618DE6D15}"/>
              </a:ext>
            </a:extLst>
          </p:cNvPr>
          <p:cNvSpPr txBox="1"/>
          <p:nvPr/>
        </p:nvSpPr>
        <p:spPr>
          <a:xfrm>
            <a:off x="4495999" y="2819378"/>
            <a:ext cx="2478253" cy="3693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altLang="ko-KR" b="1" dirty="0" err="1" smtClean="0">
                <a:solidFill>
                  <a:schemeClr val="bg1"/>
                </a:solidFill>
                <a:latin typeface="Andika"/>
                <a:cs typeface="Arial" pitchFamily="34" charset="0"/>
              </a:rPr>
              <a:t>Luglio</a:t>
            </a:r>
            <a:r>
              <a:rPr lang="en-US" altLang="ko-KR" b="1" dirty="0" smtClean="0">
                <a:solidFill>
                  <a:schemeClr val="bg1"/>
                </a:solidFill>
                <a:latin typeface="Andika"/>
                <a:cs typeface="Arial" pitchFamily="34" charset="0"/>
              </a:rPr>
              <a:t> 2022, Malta</a:t>
            </a:r>
            <a:endParaRPr lang="ko-KR" altLang="en-US" b="1" dirty="0">
              <a:solidFill>
                <a:schemeClr val="bg1"/>
              </a:solidFill>
              <a:latin typeface="Andika"/>
              <a:cs typeface="Arial" pitchFamily="34" charset="0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E3CFDCC1-55D3-5335-679E-53C78BEB4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0" y="1617479"/>
            <a:ext cx="3399560" cy="25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344" y="3691888"/>
            <a:ext cx="3333437" cy="3128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06" y="4324688"/>
            <a:ext cx="2898926" cy="216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248" y="1344836"/>
            <a:ext cx="2464315" cy="230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0087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immagine 2"/>
          <p:cNvPicPr>
            <a:picLocks noGrp="1" noChangeAspect="1"/>
          </p:cNvPicPr>
          <p:nvPr>
            <p:ph type="pic" sz="quarter" idx="4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3" b="12513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2D20D7-77AB-4D31-8E2C-8B0FD0CEFB77}"/>
              </a:ext>
            </a:extLst>
          </p:cNvPr>
          <p:cNvSpPr txBox="1"/>
          <p:nvPr/>
        </p:nvSpPr>
        <p:spPr>
          <a:xfrm>
            <a:off x="351693" y="1839153"/>
            <a:ext cx="5802922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altLang="ko-KR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Lezioni d’Inglese:  </a:t>
            </a:r>
          </a:p>
          <a:p>
            <a:r>
              <a:rPr lang="it-IT" altLang="ko-KR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THE ENGLISH CORNER </a:t>
            </a:r>
          </a:p>
          <a:p>
            <a:r>
              <a:rPr lang="it-IT" altLang="ko-KR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Sig. Mary Ann</a:t>
            </a:r>
            <a:endParaRPr lang="ko-KR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780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5D4FA-7F32-42F2-80EB-AA85275CAD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3529" y="470141"/>
            <a:ext cx="11573197" cy="724247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YEAR IN PIXELS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2" name="Segnaposto immagine 1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2" r="15882"/>
          <a:stretch>
            <a:fillRect/>
          </a:stretch>
        </p:blipFill>
        <p:spPr/>
      </p:pic>
      <p:pic>
        <p:nvPicPr>
          <p:cNvPr id="17" name="Segnaposto immagine 16"/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0" b="11990"/>
          <a:stretch>
            <a:fillRect/>
          </a:stretch>
        </p:blipFill>
        <p:spPr/>
      </p:pic>
      <p:sp>
        <p:nvSpPr>
          <p:cNvPr id="19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5821760" y="1700118"/>
            <a:ext cx="527335" cy="49363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24" y="2193751"/>
            <a:ext cx="3591937" cy="239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658" y="4734561"/>
            <a:ext cx="2689102" cy="179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6298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Cover and End Slide Master">
  <a:themeElements>
    <a:clrScheme name="Custom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C5D62"/>
      </a:accent1>
      <a:accent2>
        <a:srgbClr val="EDBE44"/>
      </a:accent2>
      <a:accent3>
        <a:srgbClr val="82B135"/>
      </a:accent3>
      <a:accent4>
        <a:srgbClr val="2781AB"/>
      </a:accent4>
      <a:accent5>
        <a:srgbClr val="634E85"/>
      </a:accent5>
      <a:accent6>
        <a:srgbClr val="4C5053"/>
      </a:accent6>
      <a:hlink>
        <a:srgbClr val="FFFFFF"/>
      </a:hlink>
      <a:folHlink>
        <a:srgbClr val="262626"/>
      </a:folHlink>
    </a:clrScheme>
    <a:fontScheme name="ALLPPT PONTS">
      <a:majorFont>
        <a:latin typeface="Arial"/>
        <a:ea typeface="Malgun Gothic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Custom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C5D62"/>
      </a:accent1>
      <a:accent2>
        <a:srgbClr val="EDBE44"/>
      </a:accent2>
      <a:accent3>
        <a:srgbClr val="82B135"/>
      </a:accent3>
      <a:accent4>
        <a:srgbClr val="2781AB"/>
      </a:accent4>
      <a:accent5>
        <a:srgbClr val="634E85"/>
      </a:accent5>
      <a:accent6>
        <a:srgbClr val="4C5053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4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9BD5"/>
      </a:accent1>
      <a:accent2>
        <a:srgbClr val="224A90"/>
      </a:accent2>
      <a:accent3>
        <a:srgbClr val="010A4F"/>
      </a:accent3>
      <a:accent4>
        <a:srgbClr val="5A9BD5"/>
      </a:accent4>
      <a:accent5>
        <a:srgbClr val="224A90"/>
      </a:accent5>
      <a:accent6>
        <a:srgbClr val="010A4F"/>
      </a:accent6>
      <a:hlink>
        <a:srgbClr val="262626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5587</TotalTime>
  <Words>253</Words>
  <Application>Microsoft Office PowerPoint</Application>
  <PresentationFormat>Widescreen</PresentationFormat>
  <Paragraphs>93</Paragraphs>
  <Slides>20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맑은 고딕</vt:lpstr>
      <vt:lpstr>Andika</vt:lpstr>
      <vt:lpstr>Arial</vt:lpstr>
      <vt:lpstr>Arial Unicode MS</vt:lpstr>
      <vt:lpstr>Calibri</vt:lpstr>
      <vt:lpstr>Comic Sans MS</vt:lpstr>
      <vt:lpstr>Symbol</vt:lpstr>
      <vt:lpstr>Cover and End Slide Master</vt:lpstr>
      <vt:lpstr>Contents Slide Master</vt:lpstr>
      <vt:lpstr>Section Break Slide Master</vt:lpstr>
      <vt:lpstr>PowerPoint Presentation</vt:lpstr>
      <vt:lpstr>Benvenuti!</vt:lpstr>
      <vt:lpstr>On the Way There…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Feedback time!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Mary R Formosa</cp:lastModifiedBy>
  <cp:revision>103</cp:revision>
  <dcterms:created xsi:type="dcterms:W3CDTF">2020-01-20T05:08:25Z</dcterms:created>
  <dcterms:modified xsi:type="dcterms:W3CDTF">2022-09-16T06:40:14Z</dcterms:modified>
</cp:coreProperties>
</file>