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56" r:id="rId2"/>
    <p:sldId id="280" r:id="rId3"/>
    <p:sldId id="278" r:id="rId4"/>
    <p:sldId id="258" r:id="rId5"/>
    <p:sldId id="259" r:id="rId6"/>
    <p:sldId id="260" r:id="rId7"/>
    <p:sldId id="264" r:id="rId8"/>
    <p:sldId id="265" r:id="rId9"/>
    <p:sldId id="276" r:id="rId10"/>
    <p:sldId id="267" r:id="rId11"/>
    <p:sldId id="277" r:id="rId12"/>
    <p:sldId id="269" r:id="rId13"/>
    <p:sldId id="270" r:id="rId14"/>
    <p:sldId id="271" r:id="rId15"/>
    <p:sldId id="261" r:id="rId16"/>
    <p:sldId id="275" r:id="rId17"/>
    <p:sldId id="263" r:id="rId18"/>
    <p:sldId id="272" r:id="rId19"/>
    <p:sldId id="274" r:id="rId20"/>
  </p:sldIdLst>
  <p:sldSz cx="12192000" cy="6858000"/>
  <p:notesSz cx="6858000" cy="9144000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6B6"/>
    <a:srgbClr val="C3CEFD"/>
    <a:srgbClr val="A4E583"/>
    <a:srgbClr val="C7EFB3"/>
    <a:srgbClr val="FF9999"/>
    <a:srgbClr val="FF3300"/>
    <a:srgbClr val="CCFFCC"/>
    <a:srgbClr val="339966"/>
    <a:srgbClr val="CC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6B3F2-022F-4BAC-B6AC-DA32C7D48ADF}" v="160" dt="2022-09-17T09:26:36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manicaro" userId="8942f03ca8869be1" providerId="LiveId" clId="{C296B3F2-022F-4BAC-B6AC-DA32C7D48ADF}"/>
    <pc:docChg chg="undo redo custSel addSld delSld modSld sldOrd">
      <pc:chgData name="melanie manicaro" userId="8942f03ca8869be1" providerId="LiveId" clId="{C296B3F2-022F-4BAC-B6AC-DA32C7D48ADF}" dt="2022-09-17T09:28:09.495" v="621" actId="732"/>
      <pc:docMkLst>
        <pc:docMk/>
      </pc:docMkLst>
      <pc:sldChg chg="modSp mod">
        <pc:chgData name="melanie manicaro" userId="8942f03ca8869be1" providerId="LiveId" clId="{C296B3F2-022F-4BAC-B6AC-DA32C7D48ADF}" dt="2022-09-17T08:31:08.913" v="289" actId="1076"/>
        <pc:sldMkLst>
          <pc:docMk/>
          <pc:sldMk cId="3032738694" sldId="256"/>
        </pc:sldMkLst>
        <pc:spChg chg="mod">
          <ac:chgData name="melanie manicaro" userId="8942f03ca8869be1" providerId="LiveId" clId="{C296B3F2-022F-4BAC-B6AC-DA32C7D48ADF}" dt="2022-09-17T08:31:08.913" v="289" actId="1076"/>
          <ac:spMkLst>
            <pc:docMk/>
            <pc:sldMk cId="3032738694" sldId="256"/>
            <ac:spMk id="2" creationId="{56734E6C-B760-5E8E-AFA1-89D65DD70717}"/>
          </ac:spMkLst>
        </pc:spChg>
      </pc:sldChg>
      <pc:sldChg chg="modSp add del mod">
        <pc:chgData name="melanie manicaro" userId="8942f03ca8869be1" providerId="LiveId" clId="{C296B3F2-022F-4BAC-B6AC-DA32C7D48ADF}" dt="2022-09-16T21:47:00.768" v="287" actId="47"/>
        <pc:sldMkLst>
          <pc:docMk/>
          <pc:sldMk cId="2925791343" sldId="257"/>
        </pc:sldMkLst>
        <pc:spChg chg="mod">
          <ac:chgData name="melanie manicaro" userId="8942f03ca8869be1" providerId="LiveId" clId="{C296B3F2-022F-4BAC-B6AC-DA32C7D48ADF}" dt="2022-09-16T21:16:41.820" v="4" actId="1076"/>
          <ac:spMkLst>
            <pc:docMk/>
            <pc:sldMk cId="2925791343" sldId="257"/>
            <ac:spMk id="2" creationId="{C92B9899-1EDA-28E1-5F65-9E7C13DB8150}"/>
          </ac:spMkLst>
        </pc:spChg>
      </pc:sldChg>
      <pc:sldChg chg="setBg">
        <pc:chgData name="melanie manicaro" userId="8942f03ca8869be1" providerId="LiveId" clId="{C296B3F2-022F-4BAC-B6AC-DA32C7D48ADF}" dt="2022-09-16T21:47:10.555" v="288"/>
        <pc:sldMkLst>
          <pc:docMk/>
          <pc:sldMk cId="1671481320" sldId="258"/>
        </pc:sldMkLst>
      </pc:sldChg>
      <pc:sldChg chg="modSp mod">
        <pc:chgData name="melanie manicaro" userId="8942f03ca8869be1" providerId="LiveId" clId="{C296B3F2-022F-4BAC-B6AC-DA32C7D48ADF}" dt="2022-09-16T21:16:59.128" v="9" actId="1076"/>
        <pc:sldMkLst>
          <pc:docMk/>
          <pc:sldMk cId="2181901417" sldId="259"/>
        </pc:sldMkLst>
        <pc:spChg chg="mod">
          <ac:chgData name="melanie manicaro" userId="8942f03ca8869be1" providerId="LiveId" clId="{C296B3F2-022F-4BAC-B6AC-DA32C7D48ADF}" dt="2022-09-16T21:16:59.128" v="9" actId="1076"/>
          <ac:spMkLst>
            <pc:docMk/>
            <pc:sldMk cId="2181901417" sldId="259"/>
            <ac:spMk id="2" creationId="{3D7C1A6A-962F-9955-1210-B63690ED1EA8}"/>
          </ac:spMkLst>
        </pc:spChg>
      </pc:sldChg>
      <pc:sldChg chg="modSp mod ord setBg">
        <pc:chgData name="melanie manicaro" userId="8942f03ca8869be1" providerId="LiveId" clId="{C296B3F2-022F-4BAC-B6AC-DA32C7D48ADF}" dt="2022-09-17T08:49:26.788" v="526"/>
        <pc:sldMkLst>
          <pc:docMk/>
          <pc:sldMk cId="126435315" sldId="260"/>
        </pc:sldMkLst>
        <pc:spChg chg="mod">
          <ac:chgData name="melanie manicaro" userId="8942f03ca8869be1" providerId="LiveId" clId="{C296B3F2-022F-4BAC-B6AC-DA32C7D48ADF}" dt="2022-09-16T21:43:11.622" v="227" actId="207"/>
          <ac:spMkLst>
            <pc:docMk/>
            <pc:sldMk cId="126435315" sldId="260"/>
            <ac:spMk id="2" creationId="{8DED7427-A5E9-E051-4B04-82EE892DA014}"/>
          </ac:spMkLst>
        </pc:spChg>
      </pc:sldChg>
      <pc:sldChg chg="modSp mod">
        <pc:chgData name="melanie manicaro" userId="8942f03ca8869be1" providerId="LiveId" clId="{C296B3F2-022F-4BAC-B6AC-DA32C7D48ADF}" dt="2022-09-16T21:18:43.123" v="30"/>
        <pc:sldMkLst>
          <pc:docMk/>
          <pc:sldMk cId="540664291" sldId="261"/>
        </pc:sldMkLst>
        <pc:spChg chg="mod">
          <ac:chgData name="melanie manicaro" userId="8942f03ca8869be1" providerId="LiveId" clId="{C296B3F2-022F-4BAC-B6AC-DA32C7D48ADF}" dt="2022-09-16T21:18:43.123" v="30"/>
          <ac:spMkLst>
            <pc:docMk/>
            <pc:sldMk cId="540664291" sldId="261"/>
            <ac:spMk id="2" creationId="{530D6E1A-5972-B2EC-FDF8-8B5CF88C36F4}"/>
          </ac:spMkLst>
        </pc:spChg>
      </pc:sldChg>
      <pc:sldChg chg="del">
        <pc:chgData name="melanie manicaro" userId="8942f03ca8869be1" providerId="LiveId" clId="{C296B3F2-022F-4BAC-B6AC-DA32C7D48ADF}" dt="2022-09-16T21:20:41.804" v="60" actId="47"/>
        <pc:sldMkLst>
          <pc:docMk/>
          <pc:sldMk cId="2458675277" sldId="262"/>
        </pc:sldMkLst>
      </pc:sldChg>
      <pc:sldChg chg="addSp delSp modSp mod setBg">
        <pc:chgData name="melanie manicaro" userId="8942f03ca8869be1" providerId="LiveId" clId="{C296B3F2-022F-4BAC-B6AC-DA32C7D48ADF}" dt="2022-09-16T21:34:27.233" v="124"/>
        <pc:sldMkLst>
          <pc:docMk/>
          <pc:sldMk cId="3591373865" sldId="263"/>
        </pc:sldMkLst>
        <pc:spChg chg="mod">
          <ac:chgData name="melanie manicaro" userId="8942f03ca8869be1" providerId="LiveId" clId="{C296B3F2-022F-4BAC-B6AC-DA32C7D48ADF}" dt="2022-09-16T21:34:26.373" v="123" actId="26606"/>
          <ac:spMkLst>
            <pc:docMk/>
            <pc:sldMk cId="3591373865" sldId="263"/>
            <ac:spMk id="2" creationId="{807C8B47-42EB-7231-F9D1-EFC7F769CA13}"/>
          </ac:spMkLst>
        </pc:spChg>
        <pc:spChg chg="ord">
          <ac:chgData name="melanie manicaro" userId="8942f03ca8869be1" providerId="LiveId" clId="{C296B3F2-022F-4BAC-B6AC-DA32C7D48ADF}" dt="2022-09-16T21:34:26.373" v="123" actId="26606"/>
          <ac:spMkLst>
            <pc:docMk/>
            <pc:sldMk cId="3591373865" sldId="263"/>
            <ac:spMk id="3" creationId="{59B197D3-09E3-93EC-53BB-A123B72DC901}"/>
          </ac:spMkLst>
        </pc:spChg>
        <pc:spChg chg="add del">
          <ac:chgData name="melanie manicaro" userId="8942f03ca8869be1" providerId="LiveId" clId="{C296B3F2-022F-4BAC-B6AC-DA32C7D48ADF}" dt="2022-09-16T21:34:26.373" v="123" actId="26606"/>
          <ac:spMkLst>
            <pc:docMk/>
            <pc:sldMk cId="3591373865" sldId="263"/>
            <ac:spMk id="8" creationId="{FA2E39B7-17D8-4009-A8BA-9E8D8EC1B4C9}"/>
          </ac:spMkLst>
        </pc:spChg>
        <pc:spChg chg="add del">
          <ac:chgData name="melanie manicaro" userId="8942f03ca8869be1" providerId="LiveId" clId="{C296B3F2-022F-4BAC-B6AC-DA32C7D48ADF}" dt="2022-09-16T21:34:26.373" v="123" actId="26606"/>
          <ac:spMkLst>
            <pc:docMk/>
            <pc:sldMk cId="3591373865" sldId="263"/>
            <ac:spMk id="10" creationId="{967EEEC4-6120-428D-8FB5-916920AECC74}"/>
          </ac:spMkLst>
        </pc:spChg>
        <pc:spChg chg="add del">
          <ac:chgData name="melanie manicaro" userId="8942f03ca8869be1" providerId="LiveId" clId="{C296B3F2-022F-4BAC-B6AC-DA32C7D48ADF}" dt="2022-09-16T21:34:26.373" v="123" actId="26606"/>
          <ac:spMkLst>
            <pc:docMk/>
            <pc:sldMk cId="3591373865" sldId="263"/>
            <ac:spMk id="15" creationId="{A8908DB7-C3A6-4FCB-9820-CEE02B398C4A}"/>
          </ac:spMkLst>
        </pc:spChg>
        <pc:spChg chg="add del">
          <ac:chgData name="melanie manicaro" userId="8942f03ca8869be1" providerId="LiveId" clId="{C296B3F2-022F-4BAC-B6AC-DA32C7D48ADF}" dt="2022-09-16T21:34:26.373" v="123" actId="26606"/>
          <ac:spMkLst>
            <pc:docMk/>
            <pc:sldMk cId="3591373865" sldId="263"/>
            <ac:spMk id="17" creationId="{D010E05E-9237-4321-84BB-69C0F22568EE}"/>
          </ac:spMkLst>
        </pc:spChg>
        <pc:picChg chg="add del mod">
          <ac:chgData name="melanie manicaro" userId="8942f03ca8869be1" providerId="LiveId" clId="{C296B3F2-022F-4BAC-B6AC-DA32C7D48ADF}" dt="2022-09-16T21:34:27.233" v="124"/>
          <ac:picMkLst>
            <pc:docMk/>
            <pc:sldMk cId="3591373865" sldId="263"/>
            <ac:picMk id="4" creationId="{DCDE8DEF-C1A2-5DCB-9BF5-0F98792B7130}"/>
          </ac:picMkLst>
        </pc:picChg>
        <pc:inkChg chg="add del">
          <ac:chgData name="melanie manicaro" userId="8942f03ca8869be1" providerId="LiveId" clId="{C296B3F2-022F-4BAC-B6AC-DA32C7D48ADF}" dt="2022-09-16T21:34:26.373" v="123" actId="26606"/>
          <ac:inkMkLst>
            <pc:docMk/>
            <pc:sldMk cId="3591373865" sldId="263"/>
            <ac:inkMk id="19" creationId="{070477C5-0410-4E4F-97A1-F84C2465C187}"/>
          </ac:inkMkLst>
        </pc:inkChg>
      </pc:sldChg>
      <pc:sldChg chg="addSp delSp modSp mod">
        <pc:chgData name="melanie manicaro" userId="8942f03ca8869be1" providerId="LiveId" clId="{C296B3F2-022F-4BAC-B6AC-DA32C7D48ADF}" dt="2022-09-16T21:22:24.022" v="72" actId="26606"/>
        <pc:sldMkLst>
          <pc:docMk/>
          <pc:sldMk cId="105566986" sldId="264"/>
        </pc:sldMkLst>
        <pc:spChg chg="mod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2" creationId="{F82461E8-6CA1-A280-2276-B12743AEA9BE}"/>
          </ac:spMkLst>
        </pc:spChg>
        <pc:spChg chg="add del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11" creationId="{A8908DB7-C3A6-4FCB-9820-CEE02B398C4A}"/>
          </ac:spMkLst>
        </pc:spChg>
        <pc:spChg chg="add del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13" creationId="{D010E05E-9237-4321-84BB-69C0F22568EE}"/>
          </ac:spMkLst>
        </pc:spChg>
        <pc:spChg chg="add del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20" creationId="{DA381740-063A-41A4-836D-85D14980EEF0}"/>
          </ac:spMkLst>
        </pc:spChg>
        <pc:spChg chg="add del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22" creationId="{F12E7CC5-C78B-4EBD-9565-3FA00FAA6CF2}"/>
          </ac:spMkLst>
        </pc:spChg>
        <pc:spChg chg="add del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24" creationId="{3A4529A5-F675-429F-8044-01372BB13422}"/>
          </ac:spMkLst>
        </pc:spChg>
        <pc:spChg chg="add del">
          <ac:chgData name="melanie manicaro" userId="8942f03ca8869be1" providerId="LiveId" clId="{C296B3F2-022F-4BAC-B6AC-DA32C7D48ADF}" dt="2022-09-16T21:22:24.022" v="72" actId="26606"/>
          <ac:spMkLst>
            <pc:docMk/>
            <pc:sldMk cId="105566986" sldId="264"/>
            <ac:spMk id="26" creationId="{63DAB858-5A0C-4AFF-AAC6-705EDF8DB733}"/>
          </ac:spMkLst>
        </pc:spChg>
        <pc:picChg chg="mod">
          <ac:chgData name="melanie manicaro" userId="8942f03ca8869be1" providerId="LiveId" clId="{C296B3F2-022F-4BAC-B6AC-DA32C7D48ADF}" dt="2022-09-16T21:22:24.022" v="72" actId="26606"/>
          <ac:picMkLst>
            <pc:docMk/>
            <pc:sldMk cId="105566986" sldId="264"/>
            <ac:picMk id="4" creationId="{8BEC8D51-6E8B-89D2-5177-864FFEB1C290}"/>
          </ac:picMkLst>
        </pc:picChg>
        <pc:inkChg chg="add del">
          <ac:chgData name="melanie manicaro" userId="8942f03ca8869be1" providerId="LiveId" clId="{C296B3F2-022F-4BAC-B6AC-DA32C7D48ADF}" dt="2022-09-16T21:22:24.022" v="72" actId="26606"/>
          <ac:inkMkLst>
            <pc:docMk/>
            <pc:sldMk cId="105566986" sldId="264"/>
            <ac:inkMk id="15" creationId="{070477C5-0410-4E4F-97A1-F84C2465C187}"/>
          </ac:inkMkLst>
        </pc:inkChg>
      </pc:sldChg>
      <pc:sldChg chg="modSp mod setBg">
        <pc:chgData name="melanie manicaro" userId="8942f03ca8869be1" providerId="LiveId" clId="{C296B3F2-022F-4BAC-B6AC-DA32C7D48ADF}" dt="2022-09-16T21:37:39.168" v="156"/>
        <pc:sldMkLst>
          <pc:docMk/>
          <pc:sldMk cId="2643725494" sldId="265"/>
        </pc:sldMkLst>
        <pc:spChg chg="mod">
          <ac:chgData name="melanie manicaro" userId="8942f03ca8869be1" providerId="LiveId" clId="{C296B3F2-022F-4BAC-B6AC-DA32C7D48ADF}" dt="2022-09-16T21:21:18.720" v="67" actId="14100"/>
          <ac:spMkLst>
            <pc:docMk/>
            <pc:sldMk cId="2643725494" sldId="265"/>
            <ac:spMk id="2" creationId="{2179B435-E187-7D80-3EE9-EDBA7F5E5A23}"/>
          </ac:spMkLst>
        </pc:spChg>
      </pc:sldChg>
      <pc:sldChg chg="del">
        <pc:chgData name="melanie manicaro" userId="8942f03ca8869be1" providerId="LiveId" clId="{C296B3F2-022F-4BAC-B6AC-DA32C7D48ADF}" dt="2022-09-16T21:37:23.183" v="155" actId="47"/>
        <pc:sldMkLst>
          <pc:docMk/>
          <pc:sldMk cId="1679068592" sldId="266"/>
        </pc:sldMkLst>
      </pc:sldChg>
      <pc:sldChg chg="modSp mod setBg">
        <pc:chgData name="melanie manicaro" userId="8942f03ca8869be1" providerId="LiveId" clId="{C296B3F2-022F-4BAC-B6AC-DA32C7D48ADF}" dt="2022-09-16T21:39:10.309" v="162"/>
        <pc:sldMkLst>
          <pc:docMk/>
          <pc:sldMk cId="2258714528" sldId="267"/>
        </pc:sldMkLst>
        <pc:spChg chg="mod">
          <ac:chgData name="melanie manicaro" userId="8942f03ca8869be1" providerId="LiveId" clId="{C296B3F2-022F-4BAC-B6AC-DA32C7D48ADF}" dt="2022-09-16T21:21:38.108" v="70" actId="403"/>
          <ac:spMkLst>
            <pc:docMk/>
            <pc:sldMk cId="2258714528" sldId="267"/>
            <ac:spMk id="2" creationId="{6B58607A-0058-D52D-C27A-DA96F03FE2FD}"/>
          </ac:spMkLst>
        </pc:spChg>
      </pc:sldChg>
      <pc:sldChg chg="add del">
        <pc:chgData name="melanie manicaro" userId="8942f03ca8869be1" providerId="LiveId" clId="{C296B3F2-022F-4BAC-B6AC-DA32C7D48ADF}" dt="2022-09-16T21:42:36.766" v="225" actId="47"/>
        <pc:sldMkLst>
          <pc:docMk/>
          <pc:sldMk cId="3201398100" sldId="268"/>
        </pc:sldMkLst>
      </pc:sldChg>
      <pc:sldChg chg="modSp mod setBg">
        <pc:chgData name="melanie manicaro" userId="8942f03ca8869be1" providerId="LiveId" clId="{C296B3F2-022F-4BAC-B6AC-DA32C7D48ADF}" dt="2022-09-16T21:25:52.500" v="89"/>
        <pc:sldMkLst>
          <pc:docMk/>
          <pc:sldMk cId="3189980887" sldId="269"/>
        </pc:sldMkLst>
        <pc:spChg chg="mod">
          <ac:chgData name="melanie manicaro" userId="8942f03ca8869be1" providerId="LiveId" clId="{C296B3F2-022F-4BAC-B6AC-DA32C7D48ADF}" dt="2022-09-16T21:18:19.563" v="23"/>
          <ac:spMkLst>
            <pc:docMk/>
            <pc:sldMk cId="3189980887" sldId="269"/>
            <ac:spMk id="2" creationId="{6820BA79-E16D-9898-302F-1BD71FB333F3}"/>
          </ac:spMkLst>
        </pc:spChg>
      </pc:sldChg>
      <pc:sldChg chg="modSp mod setBg">
        <pc:chgData name="melanie manicaro" userId="8942f03ca8869be1" providerId="LiveId" clId="{C296B3F2-022F-4BAC-B6AC-DA32C7D48ADF}" dt="2022-09-17T08:49:05.289" v="515" actId="20577"/>
        <pc:sldMkLst>
          <pc:docMk/>
          <pc:sldMk cId="3564024727" sldId="271"/>
        </pc:sldMkLst>
        <pc:spChg chg="mod">
          <ac:chgData name="melanie manicaro" userId="8942f03ca8869be1" providerId="LiveId" clId="{C296B3F2-022F-4BAC-B6AC-DA32C7D48ADF}" dt="2022-09-17T08:49:05.289" v="515" actId="20577"/>
          <ac:spMkLst>
            <pc:docMk/>
            <pc:sldMk cId="3564024727" sldId="271"/>
            <ac:spMk id="2" creationId="{93CB112A-3D3B-918D-0C23-5854C9382A8D}"/>
          </ac:spMkLst>
        </pc:spChg>
      </pc:sldChg>
      <pc:sldChg chg="addSp modSp mod modAnim">
        <pc:chgData name="melanie manicaro" userId="8942f03ca8869be1" providerId="LiveId" clId="{C296B3F2-022F-4BAC-B6AC-DA32C7D48ADF}" dt="2022-09-17T08:58:45.363" v="571" actId="20577"/>
        <pc:sldMkLst>
          <pc:docMk/>
          <pc:sldMk cId="1666728857" sldId="272"/>
        </pc:sldMkLst>
        <pc:spChg chg="add mod">
          <ac:chgData name="melanie manicaro" userId="8942f03ca8869be1" providerId="LiveId" clId="{C296B3F2-022F-4BAC-B6AC-DA32C7D48ADF}" dt="2022-09-17T08:48:11.122" v="504" actId="1076"/>
          <ac:spMkLst>
            <pc:docMk/>
            <pc:sldMk cId="1666728857" sldId="272"/>
            <ac:spMk id="2" creationId="{8364606D-B50A-A83E-32B7-C3C2BE7F733B}"/>
          </ac:spMkLst>
        </pc:spChg>
        <pc:spChg chg="add mod">
          <ac:chgData name="melanie manicaro" userId="8942f03ca8869be1" providerId="LiveId" clId="{C296B3F2-022F-4BAC-B6AC-DA32C7D48ADF}" dt="2022-09-17T08:47:35.348" v="494" actId="207"/>
          <ac:spMkLst>
            <pc:docMk/>
            <pc:sldMk cId="1666728857" sldId="272"/>
            <ac:spMk id="4" creationId="{3CC957DD-D20E-B373-F274-9B8C1D346814}"/>
          </ac:spMkLst>
        </pc:spChg>
        <pc:spChg chg="add mod">
          <ac:chgData name="melanie manicaro" userId="8942f03ca8869be1" providerId="LiveId" clId="{C296B3F2-022F-4BAC-B6AC-DA32C7D48ADF}" dt="2022-09-17T08:58:45.363" v="571" actId="20577"/>
          <ac:spMkLst>
            <pc:docMk/>
            <pc:sldMk cId="1666728857" sldId="272"/>
            <ac:spMk id="6" creationId="{3D32FFD6-5AAB-2212-88B2-8D0D263771E3}"/>
          </ac:spMkLst>
        </pc:spChg>
        <pc:spChg chg="mod">
          <ac:chgData name="melanie manicaro" userId="8942f03ca8869be1" providerId="LiveId" clId="{C296B3F2-022F-4BAC-B6AC-DA32C7D48ADF}" dt="2022-09-17T08:47:54.560" v="500" actId="1076"/>
          <ac:spMkLst>
            <pc:docMk/>
            <pc:sldMk cId="1666728857" sldId="272"/>
            <ac:spMk id="11" creationId="{4C23172C-69D5-3AC5-C817-D52860AB24F7}"/>
          </ac:spMkLst>
        </pc:spChg>
        <pc:spChg chg="mod">
          <ac:chgData name="melanie manicaro" userId="8942f03ca8869be1" providerId="LiveId" clId="{C296B3F2-022F-4BAC-B6AC-DA32C7D48ADF}" dt="2022-09-17T08:48:44.779" v="508" actId="207"/>
          <ac:spMkLst>
            <pc:docMk/>
            <pc:sldMk cId="1666728857" sldId="272"/>
            <ac:spMk id="12" creationId="{10249C2B-6838-7AE2-2D3A-F38D9E8C9C73}"/>
          </ac:spMkLst>
        </pc:spChg>
        <pc:spChg chg="mod">
          <ac:chgData name="melanie manicaro" userId="8942f03ca8869be1" providerId="LiveId" clId="{C296B3F2-022F-4BAC-B6AC-DA32C7D48ADF}" dt="2022-09-17T08:48:33.876" v="507" actId="207"/>
          <ac:spMkLst>
            <pc:docMk/>
            <pc:sldMk cId="1666728857" sldId="272"/>
            <ac:spMk id="14" creationId="{04C77C3E-E920-9F70-1BE9-F22FC998EE87}"/>
          </ac:spMkLst>
        </pc:spChg>
        <pc:picChg chg="mod">
          <ac:chgData name="melanie manicaro" userId="8942f03ca8869be1" providerId="LiveId" clId="{C296B3F2-022F-4BAC-B6AC-DA32C7D48ADF}" dt="2022-09-17T08:36:19.135" v="300" actId="14100"/>
          <ac:picMkLst>
            <pc:docMk/>
            <pc:sldMk cId="1666728857" sldId="272"/>
            <ac:picMk id="3" creationId="{C10E72BC-0E16-CC34-5AE1-27C49B436181}"/>
          </ac:picMkLst>
        </pc:picChg>
        <pc:picChg chg="mod">
          <ac:chgData name="melanie manicaro" userId="8942f03ca8869be1" providerId="LiveId" clId="{C296B3F2-022F-4BAC-B6AC-DA32C7D48ADF}" dt="2022-09-17T08:41:15.163" v="455" actId="1076"/>
          <ac:picMkLst>
            <pc:docMk/>
            <pc:sldMk cId="1666728857" sldId="272"/>
            <ac:picMk id="5" creationId="{62181233-CE03-6A91-7463-055FA06C54D5}"/>
          </ac:picMkLst>
        </pc:picChg>
        <pc:picChg chg="mod">
          <ac:chgData name="melanie manicaro" userId="8942f03ca8869be1" providerId="LiveId" clId="{C296B3F2-022F-4BAC-B6AC-DA32C7D48ADF}" dt="2022-09-17T08:36:28.115" v="302" actId="1076"/>
          <ac:picMkLst>
            <pc:docMk/>
            <pc:sldMk cId="1666728857" sldId="272"/>
            <ac:picMk id="7" creationId="{224CBA78-9A50-5590-B220-4195F9CB6870}"/>
          </ac:picMkLst>
        </pc:picChg>
        <pc:picChg chg="mod">
          <ac:chgData name="melanie manicaro" userId="8942f03ca8869be1" providerId="LiveId" clId="{C296B3F2-022F-4BAC-B6AC-DA32C7D48ADF}" dt="2022-09-17T08:36:45.442" v="308" actId="14100"/>
          <ac:picMkLst>
            <pc:docMk/>
            <pc:sldMk cId="1666728857" sldId="272"/>
            <ac:picMk id="10" creationId="{CCB713DA-3E71-0CA0-0452-4432746314B8}"/>
          </ac:picMkLst>
        </pc:picChg>
      </pc:sldChg>
      <pc:sldChg chg="addSp delSp modSp mod setBg">
        <pc:chgData name="melanie manicaro" userId="8942f03ca8869be1" providerId="LiveId" clId="{C296B3F2-022F-4BAC-B6AC-DA32C7D48ADF}" dt="2022-09-17T08:52:25.266" v="533" actId="207"/>
        <pc:sldMkLst>
          <pc:docMk/>
          <pc:sldMk cId="1783312527" sldId="274"/>
        </pc:sldMkLst>
        <pc:spChg chg="add del ord">
          <ac:chgData name="melanie manicaro" userId="8942f03ca8869be1" providerId="LiveId" clId="{C296B3F2-022F-4BAC-B6AC-DA32C7D48ADF}" dt="2022-09-16T21:24:27.691" v="76" actId="478"/>
          <ac:spMkLst>
            <pc:docMk/>
            <pc:sldMk cId="1783312527" sldId="274"/>
            <ac:spMk id="3" creationId="{FD716C7E-2285-91CF-AE52-1E4C281C4865}"/>
          </ac:spMkLst>
        </pc:spChg>
        <pc:picChg chg="mod">
          <ac:chgData name="melanie manicaro" userId="8942f03ca8869be1" providerId="LiveId" clId="{C296B3F2-022F-4BAC-B6AC-DA32C7D48ADF}" dt="2022-09-17T08:52:25.266" v="533" actId="207"/>
          <ac:picMkLst>
            <pc:docMk/>
            <pc:sldMk cId="1783312527" sldId="274"/>
            <ac:picMk id="6" creationId="{2B5D16E3-FD9E-A2CA-669A-EB2F7DBDFB36}"/>
          </ac:picMkLst>
        </pc:picChg>
      </pc:sldChg>
      <pc:sldChg chg="addSp delSp modSp new mod setBg delAnim modAnim">
        <pc:chgData name="melanie manicaro" userId="8942f03ca8869be1" providerId="LiveId" clId="{C296B3F2-022F-4BAC-B6AC-DA32C7D48ADF}" dt="2022-09-17T08:35:52.101" v="299" actId="14100"/>
        <pc:sldMkLst>
          <pc:docMk/>
          <pc:sldMk cId="2560388430" sldId="275"/>
        </pc:sldMkLst>
        <pc:spChg chg="mod">
          <ac:chgData name="melanie manicaro" userId="8942f03ca8869be1" providerId="LiveId" clId="{C296B3F2-022F-4BAC-B6AC-DA32C7D48ADF}" dt="2022-09-16T21:20:52.527" v="64" actId="26606"/>
          <ac:spMkLst>
            <pc:docMk/>
            <pc:sldMk cId="2560388430" sldId="275"/>
            <ac:spMk id="2" creationId="{9421F520-95F0-1367-06DC-5465B4329803}"/>
          </ac:spMkLst>
        </pc:spChg>
        <pc:spChg chg="del">
          <ac:chgData name="melanie manicaro" userId="8942f03ca8869be1" providerId="LiveId" clId="{C296B3F2-022F-4BAC-B6AC-DA32C7D48ADF}" dt="2022-09-16T21:19:52.042" v="46"/>
          <ac:spMkLst>
            <pc:docMk/>
            <pc:sldMk cId="2560388430" sldId="275"/>
            <ac:spMk id="3" creationId="{D8CDB7AC-030F-1FF3-4A52-1847F1BD4E66}"/>
          </ac:spMkLst>
        </pc:spChg>
        <pc:spChg chg="add del mod">
          <ac:chgData name="melanie manicaro" userId="8942f03ca8869be1" providerId="LiveId" clId="{C296B3F2-022F-4BAC-B6AC-DA32C7D48ADF}" dt="2022-09-16T21:20:00.454" v="48" actId="931"/>
          <ac:spMkLst>
            <pc:docMk/>
            <pc:sldMk cId="2560388430" sldId="275"/>
            <ac:spMk id="6" creationId="{F8BFF203-5F2B-BD66-43C2-379804545BD5}"/>
          </ac:spMkLst>
        </pc:spChg>
        <pc:spChg chg="add del mod ord">
          <ac:chgData name="melanie manicaro" userId="8942f03ca8869be1" providerId="LiveId" clId="{C296B3F2-022F-4BAC-B6AC-DA32C7D48ADF}" dt="2022-09-16T21:20:56.302" v="65" actId="478"/>
          <ac:spMkLst>
            <pc:docMk/>
            <pc:sldMk cId="2560388430" sldId="275"/>
            <ac:spMk id="12" creationId="{454D6405-A160-E235-3910-226BD71E5FFD}"/>
          </ac:spMkLst>
        </pc:spChg>
        <pc:spChg chg="add del">
          <ac:chgData name="melanie manicaro" userId="8942f03ca8869be1" providerId="LiveId" clId="{C296B3F2-022F-4BAC-B6AC-DA32C7D48ADF}" dt="2022-09-16T21:20:52.527" v="64" actId="26606"/>
          <ac:spMkLst>
            <pc:docMk/>
            <pc:sldMk cId="2560388430" sldId="275"/>
            <ac:spMk id="15" creationId="{A8908DB7-C3A6-4FCB-9820-CEE02B398C4A}"/>
          </ac:spMkLst>
        </pc:spChg>
        <pc:spChg chg="add del">
          <ac:chgData name="melanie manicaro" userId="8942f03ca8869be1" providerId="LiveId" clId="{C296B3F2-022F-4BAC-B6AC-DA32C7D48ADF}" dt="2022-09-16T21:20:52.527" v="64" actId="26606"/>
          <ac:spMkLst>
            <pc:docMk/>
            <pc:sldMk cId="2560388430" sldId="275"/>
            <ac:spMk id="17" creationId="{D010E05E-9237-4321-84BB-69C0F22568EE}"/>
          </ac:spMkLst>
        </pc:spChg>
        <pc:spChg chg="add del">
          <ac:chgData name="melanie manicaro" userId="8942f03ca8869be1" providerId="LiveId" clId="{C296B3F2-022F-4BAC-B6AC-DA32C7D48ADF}" dt="2022-09-16T21:20:52.527" v="64" actId="26606"/>
          <ac:spMkLst>
            <pc:docMk/>
            <pc:sldMk cId="2560388430" sldId="275"/>
            <ac:spMk id="24" creationId="{B1595A09-E336-4D1B-9B3A-06A2287A54E2}"/>
          </ac:spMkLst>
        </pc:spChg>
        <pc:spChg chg="add del">
          <ac:chgData name="melanie manicaro" userId="8942f03ca8869be1" providerId="LiveId" clId="{C296B3F2-022F-4BAC-B6AC-DA32C7D48ADF}" dt="2022-09-16T21:20:52.527" v="64" actId="26606"/>
          <ac:spMkLst>
            <pc:docMk/>
            <pc:sldMk cId="2560388430" sldId="275"/>
            <ac:spMk id="26" creationId="{3540989C-C7B8-473B-BF87-6F2DA6A90006}"/>
          </ac:spMkLst>
        </pc:spChg>
        <pc:picChg chg="add mod">
          <ac:chgData name="melanie manicaro" userId="8942f03ca8869be1" providerId="LiveId" clId="{C296B3F2-022F-4BAC-B6AC-DA32C7D48ADF}" dt="2022-09-17T08:35:52.101" v="299" actId="14100"/>
          <ac:picMkLst>
            <pc:docMk/>
            <pc:sldMk cId="2560388430" sldId="275"/>
            <ac:picMk id="3" creationId="{4C55EEE5-494C-332A-9C79-DDE56FDECDF1}"/>
          </ac:picMkLst>
        </pc:picChg>
        <pc:picChg chg="add del mod">
          <ac:chgData name="melanie manicaro" userId="8942f03ca8869be1" providerId="LiveId" clId="{C296B3F2-022F-4BAC-B6AC-DA32C7D48ADF}" dt="2022-09-16T21:19:54.911" v="47" actId="478"/>
          <ac:picMkLst>
            <pc:docMk/>
            <pc:sldMk cId="2560388430" sldId="275"/>
            <ac:picMk id="4" creationId="{F541AC6A-CF1E-7C44-60C5-4E5B6A574A80}"/>
          </ac:picMkLst>
        </pc:picChg>
        <pc:picChg chg="add del mod">
          <ac:chgData name="melanie manicaro" userId="8942f03ca8869be1" providerId="LiveId" clId="{C296B3F2-022F-4BAC-B6AC-DA32C7D48ADF}" dt="2022-09-16T21:20:33.103" v="59" actId="478"/>
          <ac:picMkLst>
            <pc:docMk/>
            <pc:sldMk cId="2560388430" sldId="275"/>
            <ac:picMk id="8" creationId="{A166923D-AB8B-4016-27BB-5D1915822C19}"/>
          </ac:picMkLst>
        </pc:picChg>
        <pc:picChg chg="add del mod">
          <ac:chgData name="melanie manicaro" userId="8942f03ca8869be1" providerId="LiveId" clId="{C296B3F2-022F-4BAC-B6AC-DA32C7D48ADF}" dt="2022-09-17T08:35:44.187" v="296" actId="478"/>
          <ac:picMkLst>
            <pc:docMk/>
            <pc:sldMk cId="2560388430" sldId="275"/>
            <ac:picMk id="10" creationId="{FD059832-3DCA-175A-A19B-8DF9E3420213}"/>
          </ac:picMkLst>
        </pc:picChg>
        <pc:inkChg chg="add del">
          <ac:chgData name="melanie manicaro" userId="8942f03ca8869be1" providerId="LiveId" clId="{C296B3F2-022F-4BAC-B6AC-DA32C7D48ADF}" dt="2022-09-16T21:20:52.527" v="64" actId="26606"/>
          <ac:inkMkLst>
            <pc:docMk/>
            <pc:sldMk cId="2560388430" sldId="275"/>
            <ac:inkMk id="19" creationId="{070477C5-0410-4E4F-97A1-F84C2465C187}"/>
          </ac:inkMkLst>
        </pc:inkChg>
      </pc:sldChg>
      <pc:sldChg chg="addSp delSp modSp new del mod modAnim">
        <pc:chgData name="melanie manicaro" userId="8942f03ca8869be1" providerId="LiveId" clId="{C296B3F2-022F-4BAC-B6AC-DA32C7D48ADF}" dt="2022-09-16T21:19:41.631" v="39" actId="47"/>
        <pc:sldMkLst>
          <pc:docMk/>
          <pc:sldMk cId="3951747800" sldId="275"/>
        </pc:sldMkLst>
        <pc:spChg chg="mod">
          <ac:chgData name="melanie manicaro" userId="8942f03ca8869be1" providerId="LiveId" clId="{C296B3F2-022F-4BAC-B6AC-DA32C7D48ADF}" dt="2022-09-16T21:19:22.442" v="37" actId="20577"/>
          <ac:spMkLst>
            <pc:docMk/>
            <pc:sldMk cId="3951747800" sldId="275"/>
            <ac:spMk id="2" creationId="{635F7243-3BC6-70A4-328D-A39902718216}"/>
          </ac:spMkLst>
        </pc:spChg>
        <pc:spChg chg="del">
          <ac:chgData name="melanie manicaro" userId="8942f03ca8869be1" providerId="LiveId" clId="{C296B3F2-022F-4BAC-B6AC-DA32C7D48ADF}" dt="2022-09-16T21:19:29.176" v="38"/>
          <ac:spMkLst>
            <pc:docMk/>
            <pc:sldMk cId="3951747800" sldId="275"/>
            <ac:spMk id="3" creationId="{9471FBC1-C5D6-CC76-C6DE-F501D8CC242E}"/>
          </ac:spMkLst>
        </pc:spChg>
        <pc:picChg chg="add mod">
          <ac:chgData name="melanie manicaro" userId="8942f03ca8869be1" providerId="LiveId" clId="{C296B3F2-022F-4BAC-B6AC-DA32C7D48ADF}" dt="2022-09-16T21:19:29.176" v="38"/>
          <ac:picMkLst>
            <pc:docMk/>
            <pc:sldMk cId="3951747800" sldId="275"/>
            <ac:picMk id="4" creationId="{7AECFE14-CF73-28CE-80E3-31C44E673E6D}"/>
          </ac:picMkLst>
        </pc:picChg>
      </pc:sldChg>
      <pc:sldChg chg="addSp delSp modSp new mod setBg modAnim">
        <pc:chgData name="melanie manicaro" userId="8942f03ca8869be1" providerId="LiveId" clId="{C296B3F2-022F-4BAC-B6AC-DA32C7D48ADF}" dt="2022-09-16T21:37:18.156" v="154" actId="1076"/>
        <pc:sldMkLst>
          <pc:docMk/>
          <pc:sldMk cId="1407424849" sldId="276"/>
        </pc:sldMkLst>
        <pc:spChg chg="mod">
          <ac:chgData name="melanie manicaro" userId="8942f03ca8869be1" providerId="LiveId" clId="{C296B3F2-022F-4BAC-B6AC-DA32C7D48ADF}" dt="2022-09-16T21:36:03.384" v="149" actId="2711"/>
          <ac:spMkLst>
            <pc:docMk/>
            <pc:sldMk cId="1407424849" sldId="276"/>
            <ac:spMk id="2" creationId="{A34614BA-7E4A-54C9-7B31-ADEA98A18C34}"/>
          </ac:spMkLst>
        </pc:spChg>
        <pc:spChg chg="del">
          <ac:chgData name="melanie manicaro" userId="8942f03ca8869be1" providerId="LiveId" clId="{C296B3F2-022F-4BAC-B6AC-DA32C7D48ADF}" dt="2022-09-16T21:34:46.120" v="133" actId="931"/>
          <ac:spMkLst>
            <pc:docMk/>
            <pc:sldMk cId="1407424849" sldId="276"/>
            <ac:spMk id="3" creationId="{73E806DC-BE5B-7D06-5181-6273637B52CA}"/>
          </ac:spMkLst>
        </pc:spChg>
        <pc:spChg chg="add del mod">
          <ac:chgData name="melanie manicaro" userId="8942f03ca8869be1" providerId="LiveId" clId="{C296B3F2-022F-4BAC-B6AC-DA32C7D48ADF}" dt="2022-09-16T21:34:57.820" v="135" actId="931"/>
          <ac:spMkLst>
            <pc:docMk/>
            <pc:sldMk cId="1407424849" sldId="276"/>
            <ac:spMk id="7" creationId="{963B019A-D0DE-98DA-7E1D-4348610F54E1}"/>
          </ac:spMkLst>
        </pc:spChg>
        <pc:spChg chg="add del mod">
          <ac:chgData name="melanie manicaro" userId="8942f03ca8869be1" providerId="LiveId" clId="{C296B3F2-022F-4BAC-B6AC-DA32C7D48ADF}" dt="2022-09-16T21:35:09.601" v="137" actId="931"/>
          <ac:spMkLst>
            <pc:docMk/>
            <pc:sldMk cId="1407424849" sldId="276"/>
            <ac:spMk id="11" creationId="{992C79B2-AA2B-5662-5426-5437E77B3E2E}"/>
          </ac:spMkLst>
        </pc:spChg>
        <pc:spChg chg="add del mod">
          <ac:chgData name="melanie manicaro" userId="8942f03ca8869be1" providerId="LiveId" clId="{C296B3F2-022F-4BAC-B6AC-DA32C7D48ADF}" dt="2022-09-16T21:35:31.214" v="142" actId="22"/>
          <ac:spMkLst>
            <pc:docMk/>
            <pc:sldMk cId="1407424849" sldId="276"/>
            <ac:spMk id="15" creationId="{5E6D54AE-DE9B-0065-21DB-708578821298}"/>
          </ac:spMkLst>
        </pc:spChg>
        <pc:spChg chg="add del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18" creationId="{DA381740-063A-41A4-836D-85D14980EEF0}"/>
          </ac:spMkLst>
        </pc:spChg>
        <pc:spChg chg="add del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20" creationId="{168AB93A-48BC-4C25-A3AD-C17B5A682A94}"/>
          </ac:spMkLst>
        </pc:spChg>
        <pc:spChg chg="add del mod">
          <ac:chgData name="melanie manicaro" userId="8942f03ca8869be1" providerId="LiveId" clId="{C296B3F2-022F-4BAC-B6AC-DA32C7D48ADF}" dt="2022-09-16T21:35:45.791" v="147" actId="22"/>
          <ac:spMkLst>
            <pc:docMk/>
            <pc:sldMk cId="1407424849" sldId="276"/>
            <ac:spMk id="21" creationId="{3D26C0D6-3D99-6517-9018-DF58081F31C2}"/>
          </ac:spMkLst>
        </pc:spChg>
        <pc:spChg chg="add del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22" creationId="{AF4AE179-A75B-4007-B5FA-8139ACFB9B81}"/>
          </ac:spMkLst>
        </pc:spChg>
        <pc:spChg chg="add del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24" creationId="{3FCFB1DE-0B7E-48CC-BA90-B2AB0889F9D6}"/>
          </ac:spMkLst>
        </pc:spChg>
        <pc:spChg chg="add del mod">
          <ac:chgData name="melanie manicaro" userId="8942f03ca8869be1" providerId="LiveId" clId="{C296B3F2-022F-4BAC-B6AC-DA32C7D48ADF}" dt="2022-09-16T21:37:10.905" v="151"/>
          <ac:spMkLst>
            <pc:docMk/>
            <pc:sldMk cId="1407424849" sldId="276"/>
            <ac:spMk id="27" creationId="{D4ACFD37-B701-DC06-C674-9D193679AD81}"/>
          </ac:spMkLst>
        </pc:spChg>
        <pc:spChg chg="add del">
          <ac:chgData name="melanie manicaro" userId="8942f03ca8869be1" providerId="LiveId" clId="{C296B3F2-022F-4BAC-B6AC-DA32C7D48ADF}" dt="2022-09-16T21:35:35.458" v="144" actId="26606"/>
          <ac:spMkLst>
            <pc:docMk/>
            <pc:sldMk cId="1407424849" sldId="276"/>
            <ac:spMk id="28" creationId="{0D2CA1A6-9457-25D4-409D-58EC0C590CFE}"/>
          </ac:spMkLst>
        </pc:spChg>
        <pc:spChg chg="add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29" creationId="{DA381740-063A-41A4-836D-85D14980EEF0}"/>
          </ac:spMkLst>
        </pc:spChg>
        <pc:spChg chg="add del">
          <ac:chgData name="melanie manicaro" userId="8942f03ca8869be1" providerId="LiveId" clId="{C296B3F2-022F-4BAC-B6AC-DA32C7D48ADF}" dt="2022-09-16T21:35:35.458" v="144" actId="26606"/>
          <ac:spMkLst>
            <pc:docMk/>
            <pc:sldMk cId="1407424849" sldId="276"/>
            <ac:spMk id="31" creationId="{A8908DB7-C3A6-4FCB-9820-CEE02B398C4A}"/>
          </ac:spMkLst>
        </pc:spChg>
        <pc:spChg chg="add del">
          <ac:chgData name="melanie manicaro" userId="8942f03ca8869be1" providerId="LiveId" clId="{C296B3F2-022F-4BAC-B6AC-DA32C7D48ADF}" dt="2022-09-16T21:35:35.458" v="144" actId="26606"/>
          <ac:spMkLst>
            <pc:docMk/>
            <pc:sldMk cId="1407424849" sldId="276"/>
            <ac:spMk id="33" creationId="{D010E05E-9237-4321-84BB-69C0F22568EE}"/>
          </ac:spMkLst>
        </pc:spChg>
        <pc:spChg chg="add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37" creationId="{168AB93A-48BC-4C25-A3AD-C17B5A682A94}"/>
          </ac:spMkLst>
        </pc:spChg>
        <pc:spChg chg="add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38" creationId="{AF4AE179-A75B-4007-B5FA-8139ACFB9B81}"/>
          </ac:spMkLst>
        </pc:spChg>
        <pc:spChg chg="add">
          <ac:chgData name="melanie manicaro" userId="8942f03ca8869be1" providerId="LiveId" clId="{C296B3F2-022F-4BAC-B6AC-DA32C7D48ADF}" dt="2022-09-16T21:35:35.473" v="145" actId="26606"/>
          <ac:spMkLst>
            <pc:docMk/>
            <pc:sldMk cId="1407424849" sldId="276"/>
            <ac:spMk id="39" creationId="{3FCFB1DE-0B7E-48CC-BA90-B2AB0889F9D6}"/>
          </ac:spMkLst>
        </pc:spChg>
        <pc:picChg chg="add del mod">
          <ac:chgData name="melanie manicaro" userId="8942f03ca8869be1" providerId="LiveId" clId="{C296B3F2-022F-4BAC-B6AC-DA32C7D48ADF}" dt="2022-09-16T21:34:50.932" v="134" actId="478"/>
          <ac:picMkLst>
            <pc:docMk/>
            <pc:sldMk cId="1407424849" sldId="276"/>
            <ac:picMk id="5" creationId="{7C50C1D6-675B-8825-178B-5A96388A47ED}"/>
          </ac:picMkLst>
        </pc:picChg>
        <pc:picChg chg="add del mod">
          <ac:chgData name="melanie manicaro" userId="8942f03ca8869be1" providerId="LiveId" clId="{C296B3F2-022F-4BAC-B6AC-DA32C7D48ADF}" dt="2022-09-16T21:35:03.227" v="136" actId="478"/>
          <ac:picMkLst>
            <pc:docMk/>
            <pc:sldMk cId="1407424849" sldId="276"/>
            <ac:picMk id="9" creationId="{3B334B93-376A-01FF-866C-8964A4482E06}"/>
          </ac:picMkLst>
        </pc:picChg>
        <pc:picChg chg="add del mod">
          <ac:chgData name="melanie manicaro" userId="8942f03ca8869be1" providerId="LiveId" clId="{C296B3F2-022F-4BAC-B6AC-DA32C7D48ADF}" dt="2022-09-16T21:35:28.510" v="141" actId="478"/>
          <ac:picMkLst>
            <pc:docMk/>
            <pc:sldMk cId="1407424849" sldId="276"/>
            <ac:picMk id="13" creationId="{7537E2E1-77D2-1C60-AC79-B9402B93A686}"/>
          </ac:picMkLst>
        </pc:picChg>
        <pc:picChg chg="add del mod ord">
          <ac:chgData name="melanie manicaro" userId="8942f03ca8869be1" providerId="LiveId" clId="{C296B3F2-022F-4BAC-B6AC-DA32C7D48ADF}" dt="2022-09-16T21:35:41.492" v="146" actId="478"/>
          <ac:picMkLst>
            <pc:docMk/>
            <pc:sldMk cId="1407424849" sldId="276"/>
            <ac:picMk id="17" creationId="{26E5724B-7B9A-BDC1-BAB0-37D063057CB0}"/>
          </ac:picMkLst>
        </pc:picChg>
        <pc:picChg chg="add del mod ord">
          <ac:chgData name="melanie manicaro" userId="8942f03ca8869be1" providerId="LiveId" clId="{C296B3F2-022F-4BAC-B6AC-DA32C7D48ADF}" dt="2022-09-16T21:37:07.325" v="150" actId="478"/>
          <ac:picMkLst>
            <pc:docMk/>
            <pc:sldMk cId="1407424849" sldId="276"/>
            <ac:picMk id="25" creationId="{DF90E977-D8F1-ABDB-1EB0-35AE85BED600}"/>
          </ac:picMkLst>
        </pc:picChg>
        <pc:picChg chg="add mod">
          <ac:chgData name="melanie manicaro" userId="8942f03ca8869be1" providerId="LiveId" clId="{C296B3F2-022F-4BAC-B6AC-DA32C7D48ADF}" dt="2022-09-16T21:37:18.156" v="154" actId="1076"/>
          <ac:picMkLst>
            <pc:docMk/>
            <pc:sldMk cId="1407424849" sldId="276"/>
            <ac:picMk id="30" creationId="{FA580199-8C07-AC5C-2AB6-A3B805F52887}"/>
          </ac:picMkLst>
        </pc:picChg>
        <pc:inkChg chg="add del">
          <ac:chgData name="melanie manicaro" userId="8942f03ca8869be1" providerId="LiveId" clId="{C296B3F2-022F-4BAC-B6AC-DA32C7D48ADF}" dt="2022-09-16T21:35:35.458" v="144" actId="26606"/>
          <ac:inkMkLst>
            <pc:docMk/>
            <pc:sldMk cId="1407424849" sldId="276"/>
            <ac:inkMk id="35" creationId="{070477C5-0410-4E4F-97A1-F84C2465C187}"/>
          </ac:inkMkLst>
        </pc:inkChg>
      </pc:sldChg>
      <pc:sldChg chg="addSp delSp modSp new mod ord setBg modAnim">
        <pc:chgData name="melanie manicaro" userId="8942f03ca8869be1" providerId="LiveId" clId="{C296B3F2-022F-4BAC-B6AC-DA32C7D48ADF}" dt="2022-09-17T08:49:20.937" v="524" actId="20577"/>
        <pc:sldMkLst>
          <pc:docMk/>
          <pc:sldMk cId="1688544184" sldId="277"/>
        </pc:sldMkLst>
        <pc:spChg chg="mod">
          <ac:chgData name="melanie manicaro" userId="8942f03ca8869be1" providerId="LiveId" clId="{C296B3F2-022F-4BAC-B6AC-DA32C7D48ADF}" dt="2022-09-17T08:49:20.937" v="524" actId="20577"/>
          <ac:spMkLst>
            <pc:docMk/>
            <pc:sldMk cId="1688544184" sldId="277"/>
            <ac:spMk id="2" creationId="{C4632060-0ACA-E715-5B91-B3528EC342CC}"/>
          </ac:spMkLst>
        </pc:spChg>
        <pc:spChg chg="del">
          <ac:chgData name="melanie manicaro" userId="8942f03ca8869be1" providerId="LiveId" clId="{C296B3F2-022F-4BAC-B6AC-DA32C7D48ADF}" dt="2022-09-16T21:41:31.059" v="194" actId="931"/>
          <ac:spMkLst>
            <pc:docMk/>
            <pc:sldMk cId="1688544184" sldId="277"/>
            <ac:spMk id="3" creationId="{55E03B45-5A34-EBAE-DF59-D4438573D3C1}"/>
          </ac:spMkLst>
        </pc:spChg>
        <pc:spChg chg="add del mod">
          <ac:chgData name="melanie manicaro" userId="8942f03ca8869be1" providerId="LiveId" clId="{C296B3F2-022F-4BAC-B6AC-DA32C7D48ADF}" dt="2022-09-17T08:32:57.127" v="291"/>
          <ac:spMkLst>
            <pc:docMk/>
            <pc:sldMk cId="1688544184" sldId="277"/>
            <ac:spMk id="9" creationId="{C7AEB7E8-92A2-C37D-6AA1-B795824C89EE}"/>
          </ac:spMkLst>
        </pc:spChg>
        <pc:spChg chg="add del">
          <ac:chgData name="melanie manicaro" userId="8942f03ca8869be1" providerId="LiveId" clId="{C296B3F2-022F-4BAC-B6AC-DA32C7D48ADF}" dt="2022-09-16T21:41:46.768" v="200" actId="26606"/>
          <ac:spMkLst>
            <pc:docMk/>
            <pc:sldMk cId="1688544184" sldId="277"/>
            <ac:spMk id="12" creationId="{A6D37EE4-EA1B-46EE-A54B-5233C63C9695}"/>
          </ac:spMkLst>
        </pc:spChg>
        <pc:spChg chg="add del">
          <ac:chgData name="melanie manicaro" userId="8942f03ca8869be1" providerId="LiveId" clId="{C296B3F2-022F-4BAC-B6AC-DA32C7D48ADF}" dt="2022-09-16T21:41:46.768" v="200" actId="26606"/>
          <ac:spMkLst>
            <pc:docMk/>
            <pc:sldMk cId="1688544184" sldId="277"/>
            <ac:spMk id="14" creationId="{3EB27620-B0B1-4232-A055-99D3476060CF}"/>
          </ac:spMkLst>
        </pc:spChg>
        <pc:spChg chg="add">
          <ac:chgData name="melanie manicaro" userId="8942f03ca8869be1" providerId="LiveId" clId="{C296B3F2-022F-4BAC-B6AC-DA32C7D48ADF}" dt="2022-09-16T21:41:46.768" v="200" actId="26606"/>
          <ac:spMkLst>
            <pc:docMk/>
            <pc:sldMk cId="1688544184" sldId="277"/>
            <ac:spMk id="19" creationId="{A8908DB7-C3A6-4FCB-9820-CEE02B398C4A}"/>
          </ac:spMkLst>
        </pc:spChg>
        <pc:spChg chg="add">
          <ac:chgData name="melanie manicaro" userId="8942f03ca8869be1" providerId="LiveId" clId="{C296B3F2-022F-4BAC-B6AC-DA32C7D48ADF}" dt="2022-09-16T21:41:46.768" v="200" actId="26606"/>
          <ac:spMkLst>
            <pc:docMk/>
            <pc:sldMk cId="1688544184" sldId="277"/>
            <ac:spMk id="21" creationId="{D010E05E-9237-4321-84BB-69C0F22568EE}"/>
          </ac:spMkLst>
        </pc:spChg>
        <pc:picChg chg="add mod">
          <ac:chgData name="melanie manicaro" userId="8942f03ca8869be1" providerId="LiveId" clId="{C296B3F2-022F-4BAC-B6AC-DA32C7D48ADF}" dt="2022-09-17T08:33:07.201" v="294" actId="1076"/>
          <ac:picMkLst>
            <pc:docMk/>
            <pc:sldMk cId="1688544184" sldId="277"/>
            <ac:picMk id="3" creationId="{71F41ACE-9C01-FB45-8258-87A36CA7A491}"/>
          </ac:picMkLst>
        </pc:picChg>
        <pc:picChg chg="add del mod ord">
          <ac:chgData name="melanie manicaro" userId="8942f03ca8869be1" providerId="LiveId" clId="{C296B3F2-022F-4BAC-B6AC-DA32C7D48ADF}" dt="2022-09-16T21:42:10.761" v="216" actId="478"/>
          <ac:picMkLst>
            <pc:docMk/>
            <pc:sldMk cId="1688544184" sldId="277"/>
            <ac:picMk id="5" creationId="{C95EB411-34CF-0DBE-EF18-54962B3C48DE}"/>
          </ac:picMkLst>
        </pc:picChg>
        <pc:picChg chg="add del mod">
          <ac:chgData name="melanie manicaro" userId="8942f03ca8869be1" providerId="LiveId" clId="{C296B3F2-022F-4BAC-B6AC-DA32C7D48ADF}" dt="2022-09-17T08:32:54.353" v="290" actId="478"/>
          <ac:picMkLst>
            <pc:docMk/>
            <pc:sldMk cId="1688544184" sldId="277"/>
            <ac:picMk id="7" creationId="{B37E4B81-78A9-650B-0F31-1A12ABB5C992}"/>
          </ac:picMkLst>
        </pc:picChg>
        <pc:inkChg chg="add">
          <ac:chgData name="melanie manicaro" userId="8942f03ca8869be1" providerId="LiveId" clId="{C296B3F2-022F-4BAC-B6AC-DA32C7D48ADF}" dt="2022-09-16T21:41:46.768" v="200" actId="26606"/>
          <ac:inkMkLst>
            <pc:docMk/>
            <pc:sldMk cId="1688544184" sldId="277"/>
            <ac:inkMk id="23" creationId="{070477C5-0410-4E4F-97A1-F84C2465C187}"/>
          </ac:inkMkLst>
        </pc:inkChg>
      </pc:sldChg>
      <pc:sldChg chg="addSp delSp modSp new del mod setBg">
        <pc:chgData name="melanie manicaro" userId="8942f03ca8869be1" providerId="LiveId" clId="{C296B3F2-022F-4BAC-B6AC-DA32C7D48ADF}" dt="2022-09-16T21:41:14.882" v="189" actId="47"/>
        <pc:sldMkLst>
          <pc:docMk/>
          <pc:sldMk cId="3467571422" sldId="277"/>
        </pc:sldMkLst>
        <pc:spChg chg="mod ord">
          <ac:chgData name="melanie manicaro" userId="8942f03ca8869be1" providerId="LiveId" clId="{C296B3F2-022F-4BAC-B6AC-DA32C7D48ADF}" dt="2022-09-16T21:40:49.806" v="182" actId="26606"/>
          <ac:spMkLst>
            <pc:docMk/>
            <pc:sldMk cId="3467571422" sldId="277"/>
            <ac:spMk id="2" creationId="{40020836-EF26-AC1E-B6AD-504F30B665A2}"/>
          </ac:spMkLst>
        </pc:spChg>
        <pc:spChg chg="del">
          <ac:chgData name="melanie manicaro" userId="8942f03ca8869be1" providerId="LiveId" clId="{C296B3F2-022F-4BAC-B6AC-DA32C7D48ADF}" dt="2022-09-16T21:40:09.134" v="167" actId="931"/>
          <ac:spMkLst>
            <pc:docMk/>
            <pc:sldMk cId="3467571422" sldId="277"/>
            <ac:spMk id="3" creationId="{FA75924C-D719-6F4F-1B3E-C1257DCFF999}"/>
          </ac:spMkLst>
        </pc:spChg>
        <pc:spChg chg="add del mod">
          <ac:chgData name="melanie manicaro" userId="8942f03ca8869be1" providerId="LiveId" clId="{C296B3F2-022F-4BAC-B6AC-DA32C7D48ADF}" dt="2022-09-16T21:40:24.953" v="171" actId="931"/>
          <ac:spMkLst>
            <pc:docMk/>
            <pc:sldMk cId="3467571422" sldId="277"/>
            <ac:spMk id="7" creationId="{514D3307-ACC7-8657-D404-60D44DDC7B0D}"/>
          </ac:spMkLst>
        </pc:spChg>
        <pc:spChg chg="add del mod">
          <ac:chgData name="melanie manicaro" userId="8942f03ca8869be1" providerId="LiveId" clId="{C296B3F2-022F-4BAC-B6AC-DA32C7D48ADF}" dt="2022-09-16T21:40:34.868" v="175" actId="931"/>
          <ac:spMkLst>
            <pc:docMk/>
            <pc:sldMk cId="3467571422" sldId="277"/>
            <ac:spMk id="11" creationId="{7E5F2F49-0528-8CA5-3F40-6FBA2ACE1A73}"/>
          </ac:spMkLst>
        </pc:spChg>
        <pc:spChg chg="add del mod">
          <ac:chgData name="melanie manicaro" userId="8942f03ca8869be1" providerId="LiveId" clId="{C296B3F2-022F-4BAC-B6AC-DA32C7D48ADF}" dt="2022-09-16T21:40:42.177" v="179" actId="931"/>
          <ac:spMkLst>
            <pc:docMk/>
            <pc:sldMk cId="3467571422" sldId="277"/>
            <ac:spMk id="15" creationId="{B0E9EB74-BE26-EC44-E831-D8B9C6B4C8E9}"/>
          </ac:spMkLst>
        </pc:spChg>
        <pc:spChg chg="add">
          <ac:chgData name="melanie manicaro" userId="8942f03ca8869be1" providerId="LiveId" clId="{C296B3F2-022F-4BAC-B6AC-DA32C7D48ADF}" dt="2022-09-16T21:40:49.806" v="182" actId="26606"/>
          <ac:spMkLst>
            <pc:docMk/>
            <pc:sldMk cId="3467571422" sldId="277"/>
            <ac:spMk id="21" creationId="{53398AE2-3DBE-1625-8760-49D855AC0869}"/>
          </ac:spMkLst>
        </pc:spChg>
        <pc:spChg chg="add">
          <ac:chgData name="melanie manicaro" userId="8942f03ca8869be1" providerId="LiveId" clId="{C296B3F2-022F-4BAC-B6AC-DA32C7D48ADF}" dt="2022-09-16T21:40:49.806" v="182" actId="26606"/>
          <ac:spMkLst>
            <pc:docMk/>
            <pc:sldMk cId="3467571422" sldId="277"/>
            <ac:spMk id="24" creationId="{2C61293E-6EBE-43EF-A52C-9BEBFD7679D4}"/>
          </ac:spMkLst>
        </pc:spChg>
        <pc:spChg chg="add">
          <ac:chgData name="melanie manicaro" userId="8942f03ca8869be1" providerId="LiveId" clId="{C296B3F2-022F-4BAC-B6AC-DA32C7D48ADF}" dt="2022-09-16T21:40:49.806" v="182" actId="26606"/>
          <ac:spMkLst>
            <pc:docMk/>
            <pc:sldMk cId="3467571422" sldId="277"/>
            <ac:spMk id="26" creationId="{8D5AAC53-3624-41C3-A6B5-1DA97F2901B1}"/>
          </ac:spMkLst>
        </pc:spChg>
        <pc:spChg chg="add">
          <ac:chgData name="melanie manicaro" userId="8942f03ca8869be1" providerId="LiveId" clId="{C296B3F2-022F-4BAC-B6AC-DA32C7D48ADF}" dt="2022-09-16T21:40:49.806" v="182" actId="26606"/>
          <ac:spMkLst>
            <pc:docMk/>
            <pc:sldMk cId="3467571422" sldId="277"/>
            <ac:spMk id="28" creationId="{3FCFB1DE-0B7E-48CC-BA90-B2AB0889F9D6}"/>
          </ac:spMkLst>
        </pc:spChg>
        <pc:picChg chg="add del mod">
          <ac:chgData name="melanie manicaro" userId="8942f03ca8869be1" providerId="LiveId" clId="{C296B3F2-022F-4BAC-B6AC-DA32C7D48ADF}" dt="2022-09-16T21:40:21.950" v="170" actId="478"/>
          <ac:picMkLst>
            <pc:docMk/>
            <pc:sldMk cId="3467571422" sldId="277"/>
            <ac:picMk id="5" creationId="{4C149B6F-6A4A-5508-C8FE-DB1712FD01B0}"/>
          </ac:picMkLst>
        </pc:picChg>
        <pc:picChg chg="add del mod">
          <ac:chgData name="melanie manicaro" userId="8942f03ca8869be1" providerId="LiveId" clId="{C296B3F2-022F-4BAC-B6AC-DA32C7D48ADF}" dt="2022-09-16T21:40:27.219" v="174" actId="478"/>
          <ac:picMkLst>
            <pc:docMk/>
            <pc:sldMk cId="3467571422" sldId="277"/>
            <ac:picMk id="9" creationId="{54A28CEE-6E88-73F7-BB52-2AE1FDB50B85}"/>
          </ac:picMkLst>
        </pc:picChg>
        <pc:picChg chg="add del mod">
          <ac:chgData name="melanie manicaro" userId="8942f03ca8869be1" providerId="LiveId" clId="{C296B3F2-022F-4BAC-B6AC-DA32C7D48ADF}" dt="2022-09-16T21:40:36.632" v="178" actId="478"/>
          <ac:picMkLst>
            <pc:docMk/>
            <pc:sldMk cId="3467571422" sldId="277"/>
            <ac:picMk id="13" creationId="{13641C11-9942-6707-636D-3AC72E2344E4}"/>
          </ac:picMkLst>
        </pc:picChg>
        <pc:picChg chg="add del mod">
          <ac:chgData name="melanie manicaro" userId="8942f03ca8869be1" providerId="LiveId" clId="{C296B3F2-022F-4BAC-B6AC-DA32C7D48ADF}" dt="2022-09-16T21:41:13.604" v="188" actId="14100"/>
          <ac:picMkLst>
            <pc:docMk/>
            <pc:sldMk cId="3467571422" sldId="277"/>
            <ac:picMk id="17" creationId="{4DD3BC02-41D8-65CA-588E-634F8B6673A4}"/>
          </ac:picMkLst>
        </pc:picChg>
      </pc:sldChg>
      <pc:sldChg chg="addSp delSp modSp new mod setBg modAnim">
        <pc:chgData name="melanie manicaro" userId="8942f03ca8869be1" providerId="LiveId" clId="{C296B3F2-022F-4BAC-B6AC-DA32C7D48ADF}" dt="2022-09-17T08:51:36.038" v="532" actId="404"/>
        <pc:sldMkLst>
          <pc:docMk/>
          <pc:sldMk cId="1591776550" sldId="278"/>
        </pc:sldMkLst>
        <pc:spChg chg="mod">
          <ac:chgData name="melanie manicaro" userId="8942f03ca8869be1" providerId="LiveId" clId="{C296B3F2-022F-4BAC-B6AC-DA32C7D48ADF}" dt="2022-09-17T08:51:36.038" v="532" actId="404"/>
          <ac:spMkLst>
            <pc:docMk/>
            <pc:sldMk cId="1591776550" sldId="278"/>
            <ac:spMk id="2" creationId="{26174A53-DD19-1D9B-3DB8-B644358E8AB1}"/>
          </ac:spMkLst>
        </pc:spChg>
        <pc:spChg chg="del">
          <ac:chgData name="melanie manicaro" userId="8942f03ca8869be1" providerId="LiveId" clId="{C296B3F2-022F-4BAC-B6AC-DA32C7D48ADF}" dt="2022-09-16T21:43:44.680" v="232" actId="931"/>
          <ac:spMkLst>
            <pc:docMk/>
            <pc:sldMk cId="1591776550" sldId="278"/>
            <ac:spMk id="3" creationId="{F7E75EA7-82FF-0159-19CD-0A45E2D0E11D}"/>
          </ac:spMkLst>
        </pc:spChg>
        <pc:spChg chg="add del mod">
          <ac:chgData name="melanie manicaro" userId="8942f03ca8869be1" providerId="LiveId" clId="{C296B3F2-022F-4BAC-B6AC-DA32C7D48ADF}" dt="2022-09-16T21:43:54.261" v="234" actId="931"/>
          <ac:spMkLst>
            <pc:docMk/>
            <pc:sldMk cId="1591776550" sldId="278"/>
            <ac:spMk id="7" creationId="{50F0E497-107B-1D72-A6F3-24E9AFD19E7C}"/>
          </ac:spMkLst>
        </pc:spChg>
        <pc:spChg chg="add del">
          <ac:chgData name="melanie manicaro" userId="8942f03ca8869be1" providerId="LiveId" clId="{C296B3F2-022F-4BAC-B6AC-DA32C7D48ADF}" dt="2022-09-16T21:45:48.627" v="278"/>
          <ac:spMkLst>
            <pc:docMk/>
            <pc:sldMk cId="1591776550" sldId="278"/>
            <ac:spMk id="13" creationId="{98222E42-0767-5AD4-5EF2-50AD2E3CEC0B}"/>
          </ac:spMkLst>
        </pc:spChg>
        <pc:spChg chg="add">
          <ac:chgData name="melanie manicaro" userId="8942f03ca8869be1" providerId="LiveId" clId="{C296B3F2-022F-4BAC-B6AC-DA32C7D48ADF}" dt="2022-09-16T21:43:56.867" v="237" actId="26606"/>
          <ac:spMkLst>
            <pc:docMk/>
            <pc:sldMk cId="1591776550" sldId="278"/>
            <ac:spMk id="16" creationId="{A8908DB7-C3A6-4FCB-9820-CEE02B398C4A}"/>
          </ac:spMkLst>
        </pc:spChg>
        <pc:spChg chg="add">
          <ac:chgData name="melanie manicaro" userId="8942f03ca8869be1" providerId="LiveId" clId="{C296B3F2-022F-4BAC-B6AC-DA32C7D48ADF}" dt="2022-09-16T21:43:56.867" v="237" actId="26606"/>
          <ac:spMkLst>
            <pc:docMk/>
            <pc:sldMk cId="1591776550" sldId="278"/>
            <ac:spMk id="18" creationId="{D010E05E-9237-4321-84BB-69C0F22568EE}"/>
          </ac:spMkLst>
        </pc:spChg>
        <pc:picChg chg="add del mod">
          <ac:chgData name="melanie manicaro" userId="8942f03ca8869be1" providerId="LiveId" clId="{C296B3F2-022F-4BAC-B6AC-DA32C7D48ADF}" dt="2022-09-16T21:43:50.482" v="233" actId="478"/>
          <ac:picMkLst>
            <pc:docMk/>
            <pc:sldMk cId="1591776550" sldId="278"/>
            <ac:picMk id="5" creationId="{89AD78F6-9BAB-D46C-A1F3-04DE52AD09F0}"/>
          </ac:picMkLst>
        </pc:picChg>
        <pc:picChg chg="add del mod">
          <ac:chgData name="melanie manicaro" userId="8942f03ca8869be1" providerId="LiveId" clId="{C296B3F2-022F-4BAC-B6AC-DA32C7D48ADF}" dt="2022-09-16T21:44:51.485" v="274" actId="478"/>
          <ac:picMkLst>
            <pc:docMk/>
            <pc:sldMk cId="1591776550" sldId="278"/>
            <ac:picMk id="9" creationId="{ADBFE3CD-3AF0-CFC0-9A99-E99669CC7231}"/>
          </ac:picMkLst>
        </pc:picChg>
        <pc:picChg chg="add del mod">
          <ac:chgData name="melanie manicaro" userId="8942f03ca8869be1" providerId="LiveId" clId="{C296B3F2-022F-4BAC-B6AC-DA32C7D48ADF}" dt="2022-09-16T21:45:04.516" v="277" actId="478"/>
          <ac:picMkLst>
            <pc:docMk/>
            <pc:sldMk cId="1591776550" sldId="278"/>
            <ac:picMk id="11" creationId="{9B349097-64FF-6AA6-00A0-6B1E172B43DE}"/>
          </ac:picMkLst>
        </pc:picChg>
        <pc:picChg chg="add mod">
          <ac:chgData name="melanie manicaro" userId="8942f03ca8869be1" providerId="LiveId" clId="{C296B3F2-022F-4BAC-B6AC-DA32C7D48ADF}" dt="2022-09-16T21:46:37.247" v="284" actId="1076"/>
          <ac:picMkLst>
            <pc:docMk/>
            <pc:sldMk cId="1591776550" sldId="278"/>
            <ac:picMk id="12" creationId="{32C72E92-0B64-D162-333F-D41340D61A87}"/>
          </ac:picMkLst>
        </pc:picChg>
        <pc:inkChg chg="add">
          <ac:chgData name="melanie manicaro" userId="8942f03ca8869be1" providerId="LiveId" clId="{C296B3F2-022F-4BAC-B6AC-DA32C7D48ADF}" dt="2022-09-16T21:43:56.867" v="237" actId="26606"/>
          <ac:inkMkLst>
            <pc:docMk/>
            <pc:sldMk cId="1591776550" sldId="278"/>
            <ac:inkMk id="20" creationId="{070477C5-0410-4E4F-97A1-F84C2465C187}"/>
          </ac:inkMkLst>
        </pc:inkChg>
      </pc:sldChg>
      <pc:sldChg chg="modSp new del mod">
        <pc:chgData name="melanie manicaro" userId="8942f03ca8869be1" providerId="LiveId" clId="{C296B3F2-022F-4BAC-B6AC-DA32C7D48ADF}" dt="2022-09-17T09:15:07.802" v="582" actId="47"/>
        <pc:sldMkLst>
          <pc:docMk/>
          <pc:sldMk cId="2730192694" sldId="279"/>
        </pc:sldMkLst>
        <pc:spChg chg="mod">
          <ac:chgData name="melanie manicaro" userId="8942f03ca8869be1" providerId="LiveId" clId="{C296B3F2-022F-4BAC-B6AC-DA32C7D48ADF}" dt="2022-09-17T08:59:10.768" v="580" actId="20577"/>
          <ac:spMkLst>
            <pc:docMk/>
            <pc:sldMk cId="2730192694" sldId="279"/>
            <ac:spMk id="2" creationId="{A76F3C28-F24C-BD16-E26A-EEA3287A5BE9}"/>
          </ac:spMkLst>
        </pc:spChg>
      </pc:sldChg>
      <pc:sldChg chg="addSp modSp new del mod setBg">
        <pc:chgData name="melanie manicaro" userId="8942f03ca8869be1" providerId="LiveId" clId="{C296B3F2-022F-4BAC-B6AC-DA32C7D48ADF}" dt="2022-09-17T08:43:48.173" v="465" actId="47"/>
        <pc:sldMkLst>
          <pc:docMk/>
          <pc:sldMk cId="3896433702" sldId="279"/>
        </pc:sldMkLst>
        <pc:picChg chg="add mod">
          <ac:chgData name="melanie manicaro" userId="8942f03ca8869be1" providerId="LiveId" clId="{C296B3F2-022F-4BAC-B6AC-DA32C7D48ADF}" dt="2022-09-17T08:43:12.793" v="462" actId="26606"/>
          <ac:picMkLst>
            <pc:docMk/>
            <pc:sldMk cId="3896433702" sldId="279"/>
            <ac:picMk id="2" creationId="{409E613A-250F-2BD2-1CA3-DD9859397AAA}"/>
          </ac:picMkLst>
        </pc:picChg>
        <pc:picChg chg="add mod ord">
          <ac:chgData name="melanie manicaro" userId="8942f03ca8869be1" providerId="LiveId" clId="{C296B3F2-022F-4BAC-B6AC-DA32C7D48ADF}" dt="2022-09-17T08:43:12.793" v="462" actId="26606"/>
          <ac:picMkLst>
            <pc:docMk/>
            <pc:sldMk cId="3896433702" sldId="279"/>
            <ac:picMk id="3" creationId="{CFF36217-4A5F-82B4-F2E6-DD63F120BCA9}"/>
          </ac:picMkLst>
        </pc:picChg>
        <pc:picChg chg="add mod">
          <ac:chgData name="melanie manicaro" userId="8942f03ca8869be1" providerId="LiveId" clId="{C296B3F2-022F-4BAC-B6AC-DA32C7D48ADF}" dt="2022-09-17T08:43:12.793" v="462" actId="26606"/>
          <ac:picMkLst>
            <pc:docMk/>
            <pc:sldMk cId="3896433702" sldId="279"/>
            <ac:picMk id="4" creationId="{30DE3F76-760E-BC1F-9609-FE0AA75B209D}"/>
          </ac:picMkLst>
        </pc:picChg>
        <pc:picChg chg="add mod">
          <ac:chgData name="melanie manicaro" userId="8942f03ca8869be1" providerId="LiveId" clId="{C296B3F2-022F-4BAC-B6AC-DA32C7D48ADF}" dt="2022-09-17T08:43:12.793" v="462" actId="26606"/>
          <ac:picMkLst>
            <pc:docMk/>
            <pc:sldMk cId="3896433702" sldId="279"/>
            <ac:picMk id="5" creationId="{2417B6A6-332D-4783-5612-13AF146B9A1E}"/>
          </ac:picMkLst>
        </pc:picChg>
      </pc:sldChg>
      <pc:sldChg chg="addSp delSp modSp new mod modAnim">
        <pc:chgData name="melanie manicaro" userId="8942f03ca8869be1" providerId="LiveId" clId="{C296B3F2-022F-4BAC-B6AC-DA32C7D48ADF}" dt="2022-09-17T09:28:09.495" v="621" actId="732"/>
        <pc:sldMkLst>
          <pc:docMk/>
          <pc:sldMk cId="1701010597" sldId="280"/>
        </pc:sldMkLst>
        <pc:spChg chg="add del">
          <ac:chgData name="melanie manicaro" userId="8942f03ca8869be1" providerId="LiveId" clId="{C296B3F2-022F-4BAC-B6AC-DA32C7D48ADF}" dt="2022-09-17T09:27:03.018" v="612" actId="478"/>
          <ac:spMkLst>
            <pc:docMk/>
            <pc:sldMk cId="1701010597" sldId="280"/>
            <ac:spMk id="11" creationId="{04ECBE1E-0287-BACA-E860-092DB1EFD688}"/>
          </ac:spMkLst>
        </pc:spChg>
        <pc:grpChg chg="del mod">
          <ac:chgData name="melanie manicaro" userId="8942f03ca8869be1" providerId="LiveId" clId="{C296B3F2-022F-4BAC-B6AC-DA32C7D48ADF}" dt="2022-09-17T09:25:42.854" v="604" actId="478"/>
          <ac:grpSpMkLst>
            <pc:docMk/>
            <pc:sldMk cId="1701010597" sldId="280"/>
            <ac:grpSpMk id="10" creationId="{EE60F996-30C5-C934-835F-B083ABB03982}"/>
          </ac:grpSpMkLst>
        </pc:grpChg>
        <pc:picChg chg="add mod">
          <ac:chgData name="melanie manicaro" userId="8942f03ca8869be1" providerId="LiveId" clId="{C296B3F2-022F-4BAC-B6AC-DA32C7D48ADF}" dt="2022-09-17T09:27:37.862" v="620" actId="1076"/>
          <ac:picMkLst>
            <pc:docMk/>
            <pc:sldMk cId="1701010597" sldId="280"/>
            <ac:picMk id="2" creationId="{97E9E690-1896-F633-AC10-DA2C086BA6D5}"/>
          </ac:picMkLst>
        </pc:picChg>
        <pc:picChg chg="add mod modCrop">
          <ac:chgData name="melanie manicaro" userId="8942f03ca8869be1" providerId="LiveId" clId="{C296B3F2-022F-4BAC-B6AC-DA32C7D48ADF}" dt="2022-09-17T09:28:09.495" v="621" actId="732"/>
          <ac:picMkLst>
            <pc:docMk/>
            <pc:sldMk cId="1701010597" sldId="280"/>
            <ac:picMk id="3" creationId="{43EB0A8A-EC14-833D-9B64-2CB7E77AA992}"/>
          </ac:picMkLst>
        </pc:picChg>
        <pc:inkChg chg="add del">
          <ac:chgData name="melanie manicaro" userId="8942f03ca8869be1" providerId="LiveId" clId="{C296B3F2-022F-4BAC-B6AC-DA32C7D48ADF}" dt="2022-09-17T09:24:54.624" v="595" actId="9405"/>
          <ac:inkMkLst>
            <pc:docMk/>
            <pc:sldMk cId="1701010597" sldId="280"/>
            <ac:inkMk id="4" creationId="{7A492A0B-6AEF-E22B-582F-F92A1B388B61}"/>
          </ac:inkMkLst>
        </pc:inkChg>
        <pc:inkChg chg="add del">
          <ac:chgData name="melanie manicaro" userId="8942f03ca8869be1" providerId="LiveId" clId="{C296B3F2-022F-4BAC-B6AC-DA32C7D48ADF}" dt="2022-09-17T09:25:33.544" v="602" actId="478"/>
          <ac:inkMkLst>
            <pc:docMk/>
            <pc:sldMk cId="1701010597" sldId="280"/>
            <ac:inkMk id="5" creationId="{A942E453-EF5F-7D1D-AA1F-42449378D15F}"/>
          </ac:inkMkLst>
        </pc:inkChg>
        <pc:inkChg chg="add del">
          <ac:chgData name="melanie manicaro" userId="8942f03ca8869be1" providerId="LiveId" clId="{C296B3F2-022F-4BAC-B6AC-DA32C7D48ADF}" dt="2022-09-17T09:25:37.274" v="603" actId="478"/>
          <ac:inkMkLst>
            <pc:docMk/>
            <pc:sldMk cId="1701010597" sldId="280"/>
            <ac:inkMk id="6" creationId="{DC62251D-48A2-F286-5DF8-74AB189619FC}"/>
          </ac:inkMkLst>
        </pc:inkChg>
        <pc:inkChg chg="add mod">
          <ac:chgData name="melanie manicaro" userId="8942f03ca8869be1" providerId="LiveId" clId="{C296B3F2-022F-4BAC-B6AC-DA32C7D48ADF}" dt="2022-09-17T09:25:25.134" v="601"/>
          <ac:inkMkLst>
            <pc:docMk/>
            <pc:sldMk cId="1701010597" sldId="280"/>
            <ac:inkMk id="7" creationId="{BE535C06-8C8D-5276-EA07-693875321EBA}"/>
          </ac:inkMkLst>
        </pc:inkChg>
        <pc:inkChg chg="add mod">
          <ac:chgData name="melanie manicaro" userId="8942f03ca8869be1" providerId="LiveId" clId="{C296B3F2-022F-4BAC-B6AC-DA32C7D48ADF}" dt="2022-09-17T09:25:25.134" v="601"/>
          <ac:inkMkLst>
            <pc:docMk/>
            <pc:sldMk cId="1701010597" sldId="280"/>
            <ac:inkMk id="8" creationId="{9A52BB1D-FA8E-CB16-5A7E-BC0E5BD00516}"/>
          </ac:inkMkLst>
        </pc:inkChg>
        <pc:inkChg chg="add mod">
          <ac:chgData name="melanie manicaro" userId="8942f03ca8869be1" providerId="LiveId" clId="{C296B3F2-022F-4BAC-B6AC-DA32C7D48ADF}" dt="2022-09-17T09:25:25.134" v="601"/>
          <ac:inkMkLst>
            <pc:docMk/>
            <pc:sldMk cId="1701010597" sldId="280"/>
            <ac:inkMk id="9" creationId="{485DB41F-0407-6892-C7A9-ECFEB159DD92}"/>
          </ac:inkMkLst>
        </pc:inkChg>
        <pc:cxnChg chg="add del mod">
          <ac:chgData name="melanie manicaro" userId="8942f03ca8869be1" providerId="LiveId" clId="{C296B3F2-022F-4BAC-B6AC-DA32C7D48ADF}" dt="2022-09-17T09:27:33.601" v="619" actId="478"/>
          <ac:cxnSpMkLst>
            <pc:docMk/>
            <pc:sldMk cId="1701010597" sldId="280"/>
            <ac:cxnSpMk id="13" creationId="{BA166FDD-6596-85DE-E98D-F67B0D17BCF0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21:44:01.8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20:23:17.3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21:41:51.9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20:15:42.8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21:20:08.3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6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2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8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1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9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5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3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6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8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4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17" r:id="rId6"/>
    <p:sldLayoutId id="2147483813" r:id="rId7"/>
    <p:sldLayoutId id="2147483814" r:id="rId8"/>
    <p:sldLayoutId id="2147483815" r:id="rId9"/>
    <p:sldLayoutId id="2147483816" r:id="rId10"/>
    <p:sldLayoutId id="214748381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2.png"/><Relationship Id="rId5" Type="http://schemas.openxmlformats.org/officeDocument/2006/relationships/image" Target="../media/image60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14.png"/><Relationship Id="rId5" Type="http://schemas.openxmlformats.org/officeDocument/2006/relationships/image" Target="../media/image80.png"/><Relationship Id="rId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15.png"/><Relationship Id="rId5" Type="http://schemas.openxmlformats.org/officeDocument/2006/relationships/image" Target="../media/image80.png"/><Relationship Id="rId4" Type="http://schemas.openxmlformats.org/officeDocument/2006/relationships/customXml" Target="../ink/ink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0.png"/><Relationship Id="rId5" Type="http://schemas.openxmlformats.org/officeDocument/2006/relationships/image" Target="../media/image80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34E6C-B760-5E8E-AFA1-89D65DD70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51" y="125364"/>
            <a:ext cx="5715004" cy="3621206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Guess the meaning of these </a:t>
            </a:r>
            <a:r>
              <a:rPr lang="en-GB" sz="4800" dirty="0" smtClean="0">
                <a:latin typeface="Comic Sans MS" panose="030F0702030302020204" pitchFamily="66" charset="0"/>
              </a:rPr>
              <a:t>words or phrases!</a:t>
            </a:r>
            <a:br>
              <a:rPr lang="en-GB" sz="4800" dirty="0" smtClean="0">
                <a:latin typeface="Comic Sans MS" panose="030F0702030302020204" pitchFamily="66" charset="0"/>
              </a:rPr>
            </a:br>
            <a:r>
              <a:rPr lang="en-GB" sz="4800" dirty="0" smtClean="0">
                <a:latin typeface="Comic Sans MS" panose="030F0702030302020204" pitchFamily="66" charset="0"/>
              </a:rPr>
              <a:t/>
            </a:r>
            <a:br>
              <a:rPr lang="en-GB" sz="4800" dirty="0" smtClean="0">
                <a:latin typeface="Comic Sans MS" panose="030F0702030302020204" pitchFamily="66" charset="0"/>
              </a:rPr>
            </a:br>
            <a:r>
              <a:rPr lang="en-GB" sz="4400" dirty="0" smtClean="0">
                <a:latin typeface="Comic Sans MS" panose="030F0702030302020204" pitchFamily="66" charset="0"/>
              </a:rPr>
              <a:t>By Emma </a:t>
            </a:r>
            <a:r>
              <a:rPr lang="en-GB" sz="4400" dirty="0" err="1" smtClean="0">
                <a:latin typeface="Comic Sans MS" panose="030F0702030302020204" pitchFamily="66" charset="0"/>
              </a:rPr>
              <a:t>Manicaro</a:t>
            </a:r>
            <a:endParaRPr lang="en-MT" sz="4400" dirty="0">
              <a:latin typeface="Comic Sans MS" panose="030F0702030302020204" pitchFamily="66" charset="0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1874"/>
          </a:solidFill>
          <a:ln w="38100" cap="rnd">
            <a:solidFill>
              <a:srgbClr val="FF1874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Ibmblr question | Question mark gif, Question mark, Motion design animation">
            <a:extLst>
              <a:ext uri="{FF2B5EF4-FFF2-40B4-BE49-F238E27FC236}">
                <a16:creationId xmlns:a16="http://schemas.microsoft.com/office/drawing/2014/main" id="{EC66DCAE-32E9-D6A4-22AB-332A6CB5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59" y="796422"/>
            <a:ext cx="4375414" cy="32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6CE0B0-FD00-007F-E73E-42DFE2119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28" y="5963383"/>
            <a:ext cx="3392932" cy="6155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ED5CAA-E653-DC96-10DE-BDD7C76D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0" y="4630321"/>
            <a:ext cx="2312730" cy="21660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511104-C180-ED7E-765C-8C659FEB0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065" y="5099396"/>
            <a:ext cx="2657018" cy="6139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70FAC0-57E7-E2DE-D57C-AD779BD2D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659" y="4348615"/>
            <a:ext cx="5494327" cy="22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58607A-0058-D52D-C27A-DA96F03F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826" y="1665819"/>
            <a:ext cx="7019612" cy="2521818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You (referring to a young person)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1452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E70D5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32060-0ACA-E715-5B91-B3528EC3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/>
            <a:r>
              <a:rPr lang="mt-MT" sz="6000" dirty="0">
                <a:solidFill>
                  <a:srgbClr val="FFFFFF"/>
                </a:solidFill>
                <a:latin typeface="Comic Sans MS" panose="030F0702030302020204" pitchFamily="66" charset="0"/>
              </a:rPr>
              <a:t>Mezzadai</a:t>
            </a:r>
            <a:endParaRPr lang="en-MT" sz="60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Video_6 (2)">
            <a:hlinkClick r:id="" action="ppaction://media"/>
            <a:extLst>
              <a:ext uri="{FF2B5EF4-FFF2-40B4-BE49-F238E27FC236}">
                <a16:creationId xmlns:a16="http://schemas.microsoft.com/office/drawing/2014/main" id="{71F41ACE-9C01-FB45-8258-87A36CA7A4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8728" y="1577345"/>
            <a:ext cx="5646114" cy="3181468"/>
          </a:xfrm>
        </p:spPr>
      </p:pic>
    </p:spTree>
    <p:extLst>
      <p:ext uri="{BB962C8B-B14F-4D97-AF65-F5344CB8AC3E}">
        <p14:creationId xmlns:p14="http://schemas.microsoft.com/office/powerpoint/2010/main" val="168854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FA2E39B7-17D8-4009-A8BA-9E8D8EC1B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raphic 33">
            <a:extLst>
              <a:ext uri="{FF2B5EF4-FFF2-40B4-BE49-F238E27FC236}">
                <a16:creationId xmlns:a16="http://schemas.microsoft.com/office/drawing/2014/main" id="{967EEEC4-6120-428D-8FB5-916920AECC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0BA79-E16D-9898-302F-1BD71FB3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840" y="2877570"/>
            <a:ext cx="5029199" cy="962910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en-GB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    Mid-day  </a:t>
            </a:r>
            <a:endParaRPr lang="en-MT" sz="66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8088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1469C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C06D4-BF46-974E-8BA3-75C24652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135" y="2156348"/>
            <a:ext cx="3971495" cy="1866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FFFFFF"/>
                </a:solidFill>
                <a:latin typeface="Comic Sans MS" panose="030F0702030302020204" pitchFamily="66" charset="0"/>
              </a:rPr>
              <a:t>VIN ARREIT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1469CA"/>
          </a:solidFill>
          <a:ln w="38100" cap="rnd">
            <a:solidFill>
              <a:srgbClr val="1469CA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7 (1)">
            <a:hlinkClick r:id="" action="ppaction://media"/>
            <a:extLst>
              <a:ext uri="{FF2B5EF4-FFF2-40B4-BE49-F238E27FC236}">
                <a16:creationId xmlns:a16="http://schemas.microsoft.com/office/drawing/2014/main" id="{D55A4BF8-A720-1F01-2D00-CB475380BB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1848209"/>
            <a:ext cx="5448327" cy="30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2E39B7-17D8-4009-A8BA-9E8D8EC1B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967EEEC4-6120-428D-8FB5-916920AECC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B112A-3D3B-918D-0C23-5854C938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931" y="2877570"/>
            <a:ext cx="6809014" cy="110286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en-GB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          </a:t>
            </a:r>
            <a:br>
              <a:rPr lang="en-GB" sz="66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GB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      </a:t>
            </a:r>
            <a:r>
              <a:rPr lang="mt-MT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Visit</a:t>
            </a:r>
            <a:r>
              <a:rPr lang="en-GB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 again</a:t>
            </a:r>
            <a:endParaRPr lang="en-MT" sz="66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2472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D5AA6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D6E1A-5972-B2EC-FDF8-8B5CF88C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C NA ME SCAI SCMENIN C NA </a:t>
            </a:r>
            <a:r>
              <a:rPr lang="en-GB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NA</a:t>
            </a:r>
            <a:r>
              <a:rPr lang="en-GB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ME SCAI NEN SIM SCEN</a:t>
            </a:r>
            <a:endParaRPr lang="en-MT" sz="40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Video_2 (1)">
            <a:hlinkClick r:id="" action="ppaction://media"/>
            <a:extLst>
              <a:ext uri="{FF2B5EF4-FFF2-40B4-BE49-F238E27FC236}">
                <a16:creationId xmlns:a16="http://schemas.microsoft.com/office/drawing/2014/main" id="{7ACCC25B-9C7D-F1FC-9350-C3E7F50FA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685969"/>
            <a:ext cx="5452873" cy="30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7E684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1F520-95F0-1367-06DC-5465B43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 fontScale="90000"/>
          </a:bodyPr>
          <a:lstStyle/>
          <a:p>
            <a:pPr algn="ctr"/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Se dobbiamo andare via, andiamo ma se non dobbiamo andare via, non andiamo</a:t>
            </a:r>
            <a:endParaRPr lang="en-MT" sz="60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Video_3 (2)">
            <a:hlinkClick r:id="" action="ppaction://media"/>
            <a:extLst>
              <a:ext uri="{FF2B5EF4-FFF2-40B4-BE49-F238E27FC236}">
                <a16:creationId xmlns:a16="http://schemas.microsoft.com/office/drawing/2014/main" id="{4C55EEE5-494C-332A-9C79-DDE56FDEC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645570"/>
            <a:ext cx="5088950" cy="28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2E39B7-17D8-4009-A8BA-9E8D8EC1B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967EEEC4-6120-428D-8FB5-916920AECC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8B47-42EB-7231-F9D1-EFC7F769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651" y="1554480"/>
            <a:ext cx="6930934" cy="296214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b">
            <a:noAutofit/>
          </a:bodyPr>
          <a:lstStyle/>
          <a:p>
            <a:r>
              <a:rPr lang="en-GB" sz="4800" dirty="0">
                <a:solidFill>
                  <a:srgbClr val="FFFFFF"/>
                </a:solidFill>
                <a:latin typeface="Comic Sans MS" panose="030F0702030302020204" pitchFamily="66" charset="0"/>
              </a:rPr>
              <a:t>If we have to go away let’s go, but if we don’t have to go away, let’s not go</a:t>
            </a:r>
            <a:endParaRPr lang="en-MT" sz="48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197D3-09E3-93EC-53BB-A123B72DC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3131" y="6858000"/>
            <a:ext cx="6809014" cy="3339533"/>
          </a:xfrm>
        </p:spPr>
        <p:txBody>
          <a:bodyPr>
            <a:normAutofit/>
          </a:bodyPr>
          <a:lstStyle/>
          <a:p>
            <a:endParaRPr lang="en-MT" sz="2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7386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C77C3E-E920-9F70-1BE9-F22FC998EE87}"/>
              </a:ext>
            </a:extLst>
          </p:cNvPr>
          <p:cNvSpPr/>
          <p:nvPr/>
        </p:nvSpPr>
        <p:spPr>
          <a:xfrm>
            <a:off x="6111240" y="3474720"/>
            <a:ext cx="6065520" cy="33832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84D05B-FD40-102B-DCA8-4457800FE23A}"/>
              </a:ext>
            </a:extLst>
          </p:cNvPr>
          <p:cNvSpPr/>
          <p:nvPr/>
        </p:nvSpPr>
        <p:spPr>
          <a:xfrm>
            <a:off x="15240" y="3474720"/>
            <a:ext cx="6019800" cy="33832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49C2B-6838-7AE2-2D3A-F38D9E8C9C73}"/>
              </a:ext>
            </a:extLst>
          </p:cNvPr>
          <p:cNvSpPr/>
          <p:nvPr/>
        </p:nvSpPr>
        <p:spPr>
          <a:xfrm>
            <a:off x="6126480" y="0"/>
            <a:ext cx="6035040" cy="3383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23172C-69D5-3AC5-C817-D52860AB24F7}"/>
              </a:ext>
            </a:extLst>
          </p:cNvPr>
          <p:cNvSpPr/>
          <p:nvPr/>
        </p:nvSpPr>
        <p:spPr>
          <a:xfrm>
            <a:off x="0" y="0"/>
            <a:ext cx="6035040" cy="3383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10E72BC-0E16-CC34-5AE1-27C49B436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3406" b="4"/>
          <a:stretch/>
        </p:blipFill>
        <p:spPr>
          <a:xfrm>
            <a:off x="1717998" y="321734"/>
            <a:ext cx="2205074" cy="2205072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24CBA78-9A50-5590-B220-4195F9CB68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r="4052" b="-2"/>
          <a:stretch/>
        </p:blipFill>
        <p:spPr>
          <a:xfrm>
            <a:off x="8335960" y="321734"/>
            <a:ext cx="2292712" cy="2292681"/>
          </a:xfrm>
          <a:prstGeom prst="rect">
            <a:avLst/>
          </a:prstGeom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CB713DA-3E71-0CA0-0452-443274631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10" y="3847405"/>
            <a:ext cx="2843187" cy="198312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181233-CE03-6A91-7463-055FA06C5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r="5667" b="-6"/>
          <a:stretch/>
        </p:blipFill>
        <p:spPr>
          <a:xfrm>
            <a:off x="7991636" y="3566160"/>
            <a:ext cx="2496641" cy="2496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4606D-B50A-A83E-32B7-C3C2BE7F733B}"/>
              </a:ext>
            </a:extLst>
          </p:cNvPr>
          <p:cNvSpPr txBox="1"/>
          <p:nvPr/>
        </p:nvSpPr>
        <p:spPr>
          <a:xfrm>
            <a:off x="1261947" y="2642046"/>
            <a:ext cx="3222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dirty="0">
                <a:latin typeface="Comic Sans MS" panose="030F0702030302020204" pitchFamily="66" charset="0"/>
              </a:rPr>
              <a:t>  On every death of a </a:t>
            </a:r>
            <a:r>
              <a:rPr lang="mt-MT" dirty="0" smtClean="0">
                <a:latin typeface="Comic Sans MS" panose="030F0702030302020204" pitchFamily="66" charset="0"/>
              </a:rPr>
              <a:t>pope</a:t>
            </a:r>
            <a:r>
              <a:rPr lang="en-GB" dirty="0" smtClean="0">
                <a:latin typeface="Comic Sans MS" panose="030F0702030302020204" pitchFamily="66" charset="0"/>
              </a:rPr>
              <a:t> (to refer to a rare event)</a:t>
            </a:r>
            <a:endParaRPr lang="mt-MT" dirty="0">
              <a:latin typeface="Comic Sans MS" panose="030F0702030302020204" pitchFamily="66" charset="0"/>
            </a:endParaRPr>
          </a:p>
          <a:p>
            <a:endParaRPr lang="en-M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C957DD-D20E-B373-F274-9B8C1D346814}"/>
              </a:ext>
            </a:extLst>
          </p:cNvPr>
          <p:cNvSpPr txBox="1"/>
          <p:nvPr/>
        </p:nvSpPr>
        <p:spPr>
          <a:xfrm>
            <a:off x="7835872" y="2691229"/>
            <a:ext cx="356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dirty="0">
                <a:latin typeface="Comic Sans MS" panose="030F0702030302020204" pitchFamily="66" charset="0"/>
              </a:rPr>
              <a:t>May Our Lady accompany you</a:t>
            </a:r>
            <a:endParaRPr lang="en-MT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2FFD6-5AAB-2212-88B2-8D0D263771E3}"/>
              </a:ext>
            </a:extLst>
          </p:cNvPr>
          <p:cNvSpPr txBox="1"/>
          <p:nvPr/>
        </p:nvSpPr>
        <p:spPr>
          <a:xfrm>
            <a:off x="7188995" y="6169703"/>
            <a:ext cx="468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dirty="0">
                <a:latin typeface="Comic Sans MS" panose="030F0702030302020204" pitchFamily="66" charset="0"/>
              </a:rPr>
              <a:t>Sacred Voice of Christ (to affirm what one has said)</a:t>
            </a:r>
            <a:endParaRPr lang="en-M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28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1EEC4-0428-3D83-3121-27001C93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0"/>
            <a:ext cx="6707084" cy="51389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dirty="0" smtClean="0">
                <a:latin typeface="Comic Sans MS" panose="030F0702030302020204" pitchFamily="66" charset="0"/>
              </a:rPr>
              <a:t/>
            </a:r>
            <a:br>
              <a:rPr lang="en-US" sz="6600" dirty="0" smtClean="0">
                <a:latin typeface="Comic Sans MS" panose="030F0702030302020204" pitchFamily="66" charset="0"/>
              </a:rPr>
            </a:br>
            <a:r>
              <a:rPr lang="en-US" sz="6600" dirty="0" err="1" smtClean="0">
                <a:latin typeface="Comic Sans MS" panose="030F0702030302020204" pitchFamily="66" charset="0"/>
              </a:rPr>
              <a:t>Grazzi</a:t>
            </a:r>
            <a:r>
              <a:rPr lang="en-US" sz="6600" dirty="0" smtClean="0">
                <a:latin typeface="Comic Sans MS" panose="030F0702030302020204" pitchFamily="66" charset="0"/>
              </a:rPr>
              <a:t>!</a:t>
            </a:r>
            <a:br>
              <a:rPr lang="en-US" sz="6600" dirty="0" smtClean="0">
                <a:latin typeface="Comic Sans MS" panose="030F0702030302020204" pitchFamily="66" charset="0"/>
              </a:rPr>
            </a:br>
            <a:r>
              <a:rPr lang="en-US" sz="6600" dirty="0" smtClean="0">
                <a:latin typeface="Comic Sans MS" panose="030F0702030302020204" pitchFamily="66" charset="0"/>
              </a:rPr>
              <a:t>Thank </a:t>
            </a:r>
            <a:r>
              <a:rPr lang="en-US" sz="6600" dirty="0">
                <a:latin typeface="Comic Sans MS" panose="030F0702030302020204" pitchFamily="66" charset="0"/>
              </a:rPr>
              <a:t>you!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2B5D16E3-FD9E-A2CA-669A-EB2F7DBDF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040" y="1371600"/>
            <a:ext cx="4087368" cy="4087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7448" y="497136"/>
            <a:ext cx="5965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With the participation of: 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Beatrice de Candia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Daniele Giovanni  </a:t>
            </a:r>
            <a:r>
              <a:rPr lang="en-GB" dirty="0" err="1" smtClean="0">
                <a:latin typeface="Comic Sans MS" panose="030F0702030302020204" pitchFamily="66" charset="0"/>
              </a:rPr>
              <a:t>Binetti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err="1" smtClean="0">
                <a:latin typeface="Comic Sans MS" panose="030F0702030302020204" pitchFamily="66" charset="0"/>
              </a:rPr>
              <a:t>Davide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Paparella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Francesca </a:t>
            </a:r>
            <a:r>
              <a:rPr lang="en-GB" dirty="0" err="1" smtClean="0">
                <a:latin typeface="Comic Sans MS" panose="030F0702030302020204" pitchFamily="66" charset="0"/>
              </a:rPr>
              <a:t>Pierro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Maria Rosaria </a:t>
            </a:r>
            <a:r>
              <a:rPr lang="en-GB" dirty="0" err="1" smtClean="0">
                <a:latin typeface="Comic Sans MS" panose="030F0702030302020204" pitchFamily="66" charset="0"/>
              </a:rPr>
              <a:t>Lepore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9E690-1896-F633-AC10-DA2C086BA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9" y="68094"/>
            <a:ext cx="45622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B0A8A-EC14-833D-9B64-2CB7E77AA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6" r="354" b="8795"/>
          <a:stretch/>
        </p:blipFill>
        <p:spPr>
          <a:xfrm>
            <a:off x="7116632" y="223737"/>
            <a:ext cx="4790023" cy="59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C3624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74A53-DD19-1D9B-3DB8-B644358E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/>
            <a:r>
              <a:rPr lang="en-GB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QUARANDENOV</a:t>
            </a:r>
            <a:endParaRPr lang="en-MT" sz="60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Video (3)">
            <a:hlinkClick r:id="" action="ppaction://media"/>
            <a:extLst>
              <a:ext uri="{FF2B5EF4-FFF2-40B4-BE49-F238E27FC236}">
                <a16:creationId xmlns:a16="http://schemas.microsoft.com/office/drawing/2014/main" id="{32C72E92-0B64-D162-333F-D41340D61A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8728" y="1455115"/>
            <a:ext cx="6085665" cy="3429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17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48AE6-9EA5-44C3-C394-AA8A7DDD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348" y="2643198"/>
            <a:ext cx="7065332" cy="1677772"/>
          </a:xfrm>
          <a:solidFill>
            <a:srgbClr val="CECEFE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Forty-nine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8132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D1D80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C1A6A-962F-9955-1210-B63690ED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364" y="1848209"/>
            <a:ext cx="3971495" cy="1866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Comic Sans MS" panose="030F0702030302020204" pitchFamily="66" charset="0"/>
              </a:rPr>
              <a:t>SCIMANINN</a:t>
            </a:r>
            <a:endParaRPr lang="en-US" sz="58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1D804"/>
          </a:solidFill>
          <a:ln w="38100" cap="rnd">
            <a:solidFill>
              <a:srgbClr val="D1D804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1 (2)">
            <a:hlinkClick r:id="" action="ppaction://media"/>
            <a:extLst>
              <a:ext uri="{FF2B5EF4-FFF2-40B4-BE49-F238E27FC236}">
                <a16:creationId xmlns:a16="http://schemas.microsoft.com/office/drawing/2014/main" id="{4205C6D1-E5CF-7F9D-85AB-E5966BD89B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1848209"/>
            <a:ext cx="5448327" cy="30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6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D7427-A5E9-E051-4B04-82EE892D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706" y="2760044"/>
            <a:ext cx="7019612" cy="1380726"/>
          </a:xfrm>
          <a:solidFill>
            <a:schemeClr val="tx2">
              <a:lumMod val="50000"/>
              <a:lumOff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Let’s go away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010E05E-9237-4321-84BB-69C0F2256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999492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BA5C7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461E8-6CA1-A280-2276-B12743AE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63" y="1762169"/>
            <a:ext cx="4073110" cy="3122092"/>
          </a:xfrm>
        </p:spPr>
        <p:txBody>
          <a:bodyPr anchor="ctr"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latin typeface="Comic Sans MS" panose="030F0702030302020204" pitchFamily="66" charset="0"/>
              </a:rPr>
              <a:t>RBUSCIAT</a:t>
            </a:r>
            <a:endParaRPr lang="en-MT" sz="60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Video_4 (2)">
            <a:hlinkClick r:id="" action="ppaction://media"/>
            <a:extLst>
              <a:ext uri="{FF2B5EF4-FFF2-40B4-BE49-F238E27FC236}">
                <a16:creationId xmlns:a16="http://schemas.microsoft.com/office/drawing/2014/main" id="{8BEC8D51-6E8B-89D2-5177-864FFEB1C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8728" y="2032709"/>
            <a:ext cx="5452873" cy="30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9B435-E187-7D80-3EE9-EDBA7F5E5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3056006"/>
            <a:ext cx="5119666" cy="1152206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Comic Sans MS" panose="030F0702030302020204" pitchFamily="66" charset="0"/>
              </a:rPr>
              <a:t>Rude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2549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2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5EB978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614BA-7E4A-54C9-7B31-ADEA98A1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135" y="2156348"/>
            <a:ext cx="3971495" cy="1866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FFFFFF"/>
                </a:solidFill>
                <a:latin typeface="Comic Sans MS" panose="030F0702030302020204" pitchFamily="66" charset="0"/>
              </a:rPr>
              <a:t>UGUALIO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EB978"/>
          </a:solidFill>
          <a:ln w="38100" cap="rnd">
            <a:solidFill>
              <a:srgbClr val="5EB978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Video_5 (2)">
            <a:hlinkClick r:id="" action="ppaction://media"/>
            <a:extLst>
              <a:ext uri="{FF2B5EF4-FFF2-40B4-BE49-F238E27FC236}">
                <a16:creationId xmlns:a16="http://schemas.microsoft.com/office/drawing/2014/main" id="{FA580199-8C07-AC5C-2AB6-A3B805F528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518" y="1701938"/>
            <a:ext cx="6130779" cy="3454123"/>
          </a:xfrm>
        </p:spPr>
      </p:pic>
    </p:spTree>
    <p:extLst>
      <p:ext uri="{BB962C8B-B14F-4D97-AF65-F5344CB8AC3E}">
        <p14:creationId xmlns:p14="http://schemas.microsoft.com/office/powerpoint/2010/main" val="14074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131</Words>
  <Application>Microsoft Office PowerPoint</Application>
  <PresentationFormat>Widescreen</PresentationFormat>
  <Paragraphs>27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Comic Sans MS</vt:lpstr>
      <vt:lpstr>The Hand Bold</vt:lpstr>
      <vt:lpstr>The Serif Hand Black</vt:lpstr>
      <vt:lpstr>SketchyVTI</vt:lpstr>
      <vt:lpstr>Guess the meaning of these words or phrases!  By Emma Manicaro</vt:lpstr>
      <vt:lpstr>PowerPoint Presentation</vt:lpstr>
      <vt:lpstr>QUARANDENOV</vt:lpstr>
      <vt:lpstr>Forty-nine </vt:lpstr>
      <vt:lpstr>SCIMANINN</vt:lpstr>
      <vt:lpstr>Let’s go away</vt:lpstr>
      <vt:lpstr>RBUSCIAT</vt:lpstr>
      <vt:lpstr>Rude</vt:lpstr>
      <vt:lpstr>UGUALIO</vt:lpstr>
      <vt:lpstr>You (referring to a young person)</vt:lpstr>
      <vt:lpstr>Mezzadai</vt:lpstr>
      <vt:lpstr>    Mid-day  </vt:lpstr>
      <vt:lpstr>VIN ARREIT</vt:lpstr>
      <vt:lpstr>                 Visit again</vt:lpstr>
      <vt:lpstr>C NA ME SCAI SCMENIN C NA NA ME SCAI NEN SIM SCEN</vt:lpstr>
      <vt:lpstr>Se dobbiamo andare via, andiamo ma se non dobbiamo andare via, non andiamo</vt:lpstr>
      <vt:lpstr>If we have to go away let’s go, but if we don’t have to go away, let’s not go</vt:lpstr>
      <vt:lpstr>PowerPoint Presentation</vt:lpstr>
      <vt:lpstr> Grazzi!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the meaning of these phrases</dc:title>
  <dc:creator>melanie manicaro</dc:creator>
  <cp:lastModifiedBy>Mary R Formosa</cp:lastModifiedBy>
  <cp:revision>8</cp:revision>
  <dcterms:created xsi:type="dcterms:W3CDTF">2022-09-16T19:57:45Z</dcterms:created>
  <dcterms:modified xsi:type="dcterms:W3CDTF">2022-09-21T19:42:57Z</dcterms:modified>
</cp:coreProperties>
</file>